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35.jpeg" ContentType="image/jpeg"/>
  <Override PartName="/ppt/media/image33.jpeg" ContentType="image/jpeg"/>
  <Override PartName="/ppt/media/image32.jpeg" ContentType="image/jpeg"/>
  <Override PartName="/ppt/media/image31.png" ContentType="image/png"/>
  <Override PartName="/ppt/media/image28.jpeg" ContentType="image/jpeg"/>
  <Override PartName="/ppt/media/image27.png" ContentType="image/png"/>
  <Override PartName="/ppt/media/image26.png" ContentType="image/png"/>
  <Override PartName="/ppt/media/image23.png" ContentType="image/png"/>
  <Override PartName="/ppt/media/image10.png" ContentType="image/png"/>
  <Override PartName="/ppt/media/image34.jpeg" ContentType="image/jpeg"/>
  <Override PartName="/ppt/media/image9.png" ContentType="image/png"/>
  <Override PartName="/ppt/media/image25.png" ContentType="image/png"/>
  <Override PartName="/ppt/media/image24.jpeg" ContentType="image/jpeg"/>
  <Override PartName="/ppt/media/image8.jpeg" ContentType="image/jpeg"/>
  <Override PartName="/ppt/media/image17.png" ContentType="image/png"/>
  <Override PartName="/ppt/media/image36.png" ContentType="image/png"/>
  <Override PartName="/ppt/media/image1.png" ContentType="image/png"/>
  <Override PartName="/ppt/media/image37.png" ContentType="image/png"/>
  <Override PartName="/ppt/media/image30.jpeg" ContentType="image/jpeg"/>
  <Override PartName="/ppt/media/image2.png" ContentType="image/png"/>
  <Override PartName="/ppt/media/image29.jpeg" ContentType="image/jpe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jpeg" ContentType="image/jpeg"/>
  <Override PartName="/ppt/media/image19.png" ContentType="image/png"/>
  <Override PartName="/ppt/media/image13.png" ContentType="image/png"/>
  <Override PartName="/ppt/media/image6.png" ContentType="image/png"/>
  <Override PartName="/ppt/media/image14.jpeg" ContentType="image/jpeg"/>
  <Override PartName="/ppt/media/image20.png" ContentType="image/png"/>
  <Override PartName="/ppt/media/image15.png" ContentType="image/png"/>
  <Override PartName="/ppt/media/image16.png" ContentType="image/png"/>
  <Override PartName="/ppt/media/image5.jpeg" ContentType="image/jpeg"/>
  <Override PartName="/ppt/media/image21.jpeg" ContentType="image/jpeg"/>
  <Override PartName="/ppt/media/image18.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368208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368208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822924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604520"/>
            <a:ext cx="822924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078280" y="1604520"/>
            <a:ext cx="4986720" cy="3977280"/>
          </a:xfrm>
          <a:prstGeom prst="rect">
            <a:avLst/>
          </a:prstGeom>
          <a:ln>
            <a:noFill/>
          </a:ln>
        </p:spPr>
      </p:pic>
      <p:pic>
        <p:nvPicPr>
          <p:cNvPr id="35" name="" descr=""/>
          <p:cNvPicPr/>
          <p:nvPr/>
        </p:nvPicPr>
        <p:blipFill>
          <a:blip r:embed="rId3"/>
          <a:stretch/>
        </p:blipFill>
        <p:spPr>
          <a:xfrm>
            <a:off x="2078280" y="1604520"/>
            <a:ext cx="4986720" cy="397728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lang="en-IN"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lang="en-IN"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368208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604520"/>
            <a:ext cx="401580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lang="en-IN"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p>
            <a:endParaRPr lang="en-IN"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lang="en-IN" sz="4400" spc="-1" strike="noStrike">
                <a:solidFill>
                  <a:srgbClr val="000000"/>
                </a:solidFill>
                <a:uFill>
                  <a:solidFill>
                    <a:srgbClr val="ffffff"/>
                  </a:solidFill>
                </a:uFill>
                <a:latin typeface="Arial"/>
              </a:rPr>
              <a:t>Click to edit the title text format</a:t>
            </a:r>
            <a:endParaRPr lang="en-IN"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lang="en-IN" sz="3200" spc="-1" strike="noStrike">
                <a:solidFill>
                  <a:srgbClr val="000000"/>
                </a:solidFill>
                <a:uFill>
                  <a:solidFill>
                    <a:srgbClr val="ffffff"/>
                  </a:solidFill>
                </a:uFill>
                <a:latin typeface="Arial"/>
              </a:rPr>
              <a:t>Click to edit the outline text format</a:t>
            </a:r>
            <a:endParaRPr lang="en-IN"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lang="en-IN" sz="2800" spc="-1" strike="noStrike">
                <a:solidFill>
                  <a:srgbClr val="000000"/>
                </a:solidFill>
                <a:uFill>
                  <a:solidFill>
                    <a:srgbClr val="ffffff"/>
                  </a:solidFill>
                </a:uFill>
                <a:latin typeface="Arial"/>
              </a:rPr>
              <a:t>Second Outline Level</a:t>
            </a:r>
            <a:endParaRPr lang="en-IN"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lang="en-IN" sz="2400" spc="-1" strike="noStrike">
                <a:solidFill>
                  <a:srgbClr val="000000"/>
                </a:solidFill>
                <a:uFill>
                  <a:solidFill>
                    <a:srgbClr val="ffffff"/>
                  </a:solidFill>
                </a:uFill>
                <a:latin typeface="Arial"/>
              </a:rPr>
              <a:t>Third Outline Level</a:t>
            </a:r>
            <a:endParaRPr lang="en-IN"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lang="en-IN" sz="2000" spc="-1" strike="noStrike">
                <a:solidFill>
                  <a:srgbClr val="000000"/>
                </a:solidFill>
                <a:uFill>
                  <a:solidFill>
                    <a:srgbClr val="ffffff"/>
                  </a:solidFill>
                </a:uFill>
                <a:latin typeface="Arial"/>
              </a:rPr>
              <a:t>Fourth Outline Level</a:t>
            </a:r>
            <a:endParaRPr lang="en-IN"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lang="en-IN" sz="2000" spc="-1" strike="noStrike">
                <a:solidFill>
                  <a:srgbClr val="000000"/>
                </a:solidFill>
                <a:uFill>
                  <a:solidFill>
                    <a:srgbClr val="ffffff"/>
                  </a:solidFill>
                </a:uFill>
                <a:latin typeface="Arial"/>
              </a:rPr>
              <a:t>Fifth Outline Level</a:t>
            </a:r>
            <a:endParaRPr lang="en-IN"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lang="en-IN" sz="2000" spc="-1" strike="noStrike">
                <a:solidFill>
                  <a:srgbClr val="000000"/>
                </a:solidFill>
                <a:uFill>
                  <a:solidFill>
                    <a:srgbClr val="ffffff"/>
                  </a:solidFill>
                </a:uFill>
                <a:latin typeface="Arial"/>
              </a:rPr>
              <a:t>Sixth Outline Level</a:t>
            </a:r>
            <a:endParaRPr lang="en-IN"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lang="en-IN" sz="2000" spc="-1" strike="noStrike">
                <a:solidFill>
                  <a:srgbClr val="000000"/>
                </a:solidFill>
                <a:uFill>
                  <a:solidFill>
                    <a:srgbClr val="ffffff"/>
                  </a:solidFill>
                </a:uFill>
                <a:latin typeface="Arial"/>
              </a:rPr>
              <a:t>Seventh Outline Level</a:t>
            </a:r>
            <a:endParaRPr lang="en-IN"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jpeg"/><Relationship Id="rId3" Type="http://schemas.openxmlformats.org/officeDocument/2006/relationships/image" Target="../media/image30.jpe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jpeg"/><Relationship Id="rId3" Type="http://schemas.openxmlformats.org/officeDocument/2006/relationships/image" Target="../media/image34.jpeg"/><Relationship Id="rId4"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 name="CustomShape 1"/>
          <p:cNvSpPr/>
          <p:nvPr/>
        </p:nvSpPr>
        <p:spPr>
          <a:xfrm>
            <a:off x="500040" y="0"/>
            <a:ext cx="8228880" cy="3582360"/>
          </a:xfrm>
          <a:prstGeom prst="rect">
            <a:avLst/>
          </a:prstGeom>
          <a:noFill/>
          <a:ln>
            <a:noFill/>
          </a:ln>
        </p:spPr>
        <p:style>
          <a:lnRef idx="0"/>
          <a:fillRef idx="0"/>
          <a:effectRef idx="0"/>
          <a:fontRef idx="minor"/>
        </p:style>
        <p:txBody>
          <a:bodyPr lIns="90000" rIns="90000" tIns="45000" bIns="45000" anchor="ctr"/>
          <a:p>
            <a:r>
              <a:rPr b="1" i="1" lang="en-IN" sz="5400" spc="-1" strike="noStrike">
                <a:solidFill>
                  <a:srgbClr val="034a6d"/>
                </a:solidFill>
                <a:uFill>
                  <a:solidFill>
                    <a:srgbClr val="ffffff"/>
                  </a:solidFill>
                </a:uFill>
                <a:latin typeface="Calibri"/>
              </a:rPr>
              <a:t>OUR IDEA  !</a:t>
            </a:r>
            <a:endParaRPr lang="en-IN" sz="1800" spc="-1" strike="noStrike">
              <a:solidFill>
                <a:srgbClr val="000000"/>
              </a:solidFill>
              <a:uFill>
                <a:solidFill>
                  <a:srgbClr val="ffffff"/>
                </a:solidFill>
              </a:uFill>
              <a:latin typeface="Arial"/>
            </a:endParaRPr>
          </a:p>
          <a:p>
            <a:endParaRPr lang="en-IN" sz="1800" spc="-1" strike="noStrike">
              <a:solidFill>
                <a:srgbClr val="000000"/>
              </a:solidFill>
              <a:uFill>
                <a:solidFill>
                  <a:srgbClr val="ffffff"/>
                </a:solidFill>
              </a:uFill>
              <a:latin typeface="Arial"/>
            </a:endParaRPr>
          </a:p>
          <a:p>
            <a:endParaRPr lang="en-IN" sz="1800" spc="-1" strike="noStrike">
              <a:solidFill>
                <a:srgbClr val="000000"/>
              </a:solidFill>
              <a:uFill>
                <a:solidFill>
                  <a:srgbClr val="ffffff"/>
                </a:solidFill>
              </a:uFill>
              <a:latin typeface="Arial"/>
            </a:endParaRPr>
          </a:p>
          <a:p>
            <a:pPr algn="ctr">
              <a:lnSpc>
                <a:spcPct val="100000"/>
              </a:lnSpc>
            </a:pPr>
            <a:endParaRPr lang="en-IN" sz="1800" spc="-1" strike="noStrike">
              <a:solidFill>
                <a:srgbClr val="000000"/>
              </a:solidFill>
              <a:uFill>
                <a:solidFill>
                  <a:srgbClr val="ffffff"/>
                </a:solidFill>
              </a:uFill>
              <a:latin typeface="Arial"/>
            </a:endParaRPr>
          </a:p>
        </p:txBody>
      </p:sp>
      <p:sp>
        <p:nvSpPr>
          <p:cNvPr id="37" name="CustomShape 2"/>
          <p:cNvSpPr/>
          <p:nvPr/>
        </p:nvSpPr>
        <p:spPr>
          <a:xfrm>
            <a:off x="285840" y="3857760"/>
            <a:ext cx="8228880" cy="1713960"/>
          </a:xfrm>
          <a:prstGeom prst="rect">
            <a:avLst/>
          </a:prstGeom>
          <a:noFill/>
          <a:ln>
            <a:noFill/>
          </a:ln>
        </p:spPr>
        <p:style>
          <a:lnRef idx="0"/>
          <a:fillRef idx="0"/>
          <a:effectRef idx="0"/>
          <a:fontRef idx="minor"/>
        </p:style>
        <p:txBody>
          <a:bodyPr lIns="90000" rIns="90000" tIns="45000" bIns="45000"/>
          <a:p>
            <a:pPr marL="343080" indent="-342360" algn="ctr">
              <a:lnSpc>
                <a:spcPct val="100000"/>
              </a:lnSpc>
            </a:pPr>
            <a:r>
              <a:rPr b="1" i="1" lang="en-IN" sz="3200" spc="-1" strike="noStrike">
                <a:solidFill>
                  <a:srgbClr val="0d958f"/>
                </a:solidFill>
                <a:uFill>
                  <a:solidFill>
                    <a:srgbClr val="ffffff"/>
                  </a:solidFill>
                </a:uFill>
                <a:latin typeface="Calibri"/>
              </a:rPr>
              <a:t>   </a:t>
            </a:r>
            <a:r>
              <a:rPr b="1" i="1" lang="en-IN" sz="3200" spc="-1" strike="noStrike">
                <a:solidFill>
                  <a:srgbClr val="0d958f"/>
                </a:solidFill>
                <a:uFill>
                  <a:solidFill>
                    <a:srgbClr val="ffffff"/>
                  </a:solidFill>
                </a:uFill>
                <a:latin typeface="Calibri"/>
              </a:rPr>
              <a:t>OPEN DISCUSSION PLATFORM FOR COLLEGE STUDENTS AND TEACHERS</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p:txBody>
      </p:sp>
      <p:pic>
        <p:nvPicPr>
          <p:cNvPr id="38" name="Picture 2" descr=""/>
          <p:cNvPicPr/>
          <p:nvPr/>
        </p:nvPicPr>
        <p:blipFill>
          <a:blip r:embed="rId1"/>
          <a:stretch/>
        </p:blipFill>
        <p:spPr>
          <a:xfrm>
            <a:off x="1634760" y="1440000"/>
            <a:ext cx="2791080" cy="1152000"/>
          </a:xfrm>
          <a:prstGeom prst="rect">
            <a:avLst/>
          </a:prstGeom>
          <a:ln w="9360">
            <a:noFill/>
          </a:ln>
        </p:spPr>
      </p:pic>
    </p:spTree>
  </p:cSld>
  <p:transition>
    <p:wedg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 name="CustomShape 1"/>
          <p:cNvSpPr/>
          <p:nvPr/>
        </p:nvSpPr>
        <p:spPr>
          <a:xfrm>
            <a:off x="457200" y="274680"/>
            <a:ext cx="8228880" cy="136764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6000" spc="-1" strike="noStrike">
                <a:solidFill>
                  <a:srgbClr val="4f6228"/>
                </a:solidFill>
                <a:uFill>
                  <a:solidFill>
                    <a:srgbClr val="ffffff"/>
                  </a:solidFill>
                </a:uFill>
                <a:latin typeface="Calibri"/>
              </a:rPr>
              <a:t>Followers</a:t>
            </a:r>
            <a:endParaRPr lang="en-IN" sz="1800" spc="-1" strike="noStrike">
              <a:solidFill>
                <a:srgbClr val="000000"/>
              </a:solidFill>
              <a:uFill>
                <a:solidFill>
                  <a:srgbClr val="ffffff"/>
                </a:solidFill>
              </a:uFill>
              <a:latin typeface="Arial"/>
            </a:endParaRPr>
          </a:p>
        </p:txBody>
      </p:sp>
      <p:sp>
        <p:nvSpPr>
          <p:cNvPr id="6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4a452a"/>
              </a:buClr>
              <a:buFont typeface="Arial"/>
              <a:buChar char="•"/>
            </a:pPr>
            <a:r>
              <a:rPr b="1" i="1" lang="en-IN" sz="3200" spc="-1" strike="noStrike">
                <a:solidFill>
                  <a:srgbClr val="4a452a"/>
                </a:solidFill>
                <a:uFill>
                  <a:solidFill>
                    <a:srgbClr val="ffffff"/>
                  </a:solidFill>
                </a:uFill>
                <a:latin typeface="Calibri"/>
              </a:rPr>
              <a:t>           </a:t>
            </a:r>
            <a:r>
              <a:rPr b="1" i="1" lang="en-IN" sz="3200" spc="-1" strike="noStrike">
                <a:solidFill>
                  <a:srgbClr val="4a452a"/>
                </a:solidFill>
                <a:uFill>
                  <a:solidFill>
                    <a:srgbClr val="ffffff"/>
                  </a:solidFill>
                </a:uFill>
                <a:latin typeface="Calibri"/>
              </a:rPr>
              <a:t>Follow others and get followed</a:t>
            </a: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p:txBody>
      </p:sp>
      <p:pic>
        <p:nvPicPr>
          <p:cNvPr id="65" name="Picture 3" descr=""/>
          <p:cNvPicPr/>
          <p:nvPr/>
        </p:nvPicPr>
        <p:blipFill>
          <a:blip r:embed="rId1"/>
          <a:stretch/>
        </p:blipFill>
        <p:spPr>
          <a:xfrm>
            <a:off x="1428840" y="2357280"/>
            <a:ext cx="6522840" cy="3999960"/>
          </a:xfrm>
          <a:prstGeom prst="rect">
            <a:avLst/>
          </a:prstGeom>
          <a:ln>
            <a:noFill/>
          </a:ln>
          <a:effectLst>
            <a:outerShdw algn="tl" blurRad="292100" dir="2700000" dist="139700" rotWithShape="0">
              <a:srgbClr val="333333">
                <a:alpha val="65000"/>
              </a:srgbClr>
            </a:outerShdw>
          </a:effectLst>
        </p:spPr>
      </p:pic>
    </p:spTree>
  </p:cSld>
  <p:transition>
    <p:wheel spokes="3"/>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6" name="Content Placeholder 3" descr=""/>
          <p:cNvPicPr/>
          <p:nvPr/>
        </p:nvPicPr>
        <p:blipFill>
          <a:blip r:embed="rId1"/>
          <a:stretch/>
        </p:blipFill>
        <p:spPr>
          <a:xfrm>
            <a:off x="357120" y="571320"/>
            <a:ext cx="8357400" cy="5791680"/>
          </a:xfrm>
          <a:prstGeom prst="rect">
            <a:avLst/>
          </a:prstGeom>
          <a:ln>
            <a:noFill/>
          </a:ln>
          <a:effectLst>
            <a:outerShdw algn="tl" blurRad="292100" dir="2700000" dist="139700" rotWithShape="0">
              <a:srgbClr val="333333">
                <a:alpha val="65000"/>
              </a:srgbClr>
            </a:outerShdw>
          </a:effectLst>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800" spc="-1" strike="noStrike">
                <a:solidFill>
                  <a:srgbClr val="8d0115"/>
                </a:solidFill>
                <a:uFill>
                  <a:solidFill>
                    <a:srgbClr val="ffffff"/>
                  </a:solidFill>
                </a:uFill>
                <a:latin typeface="Calibri"/>
              </a:rPr>
              <a:t>Notifications</a:t>
            </a:r>
            <a:endParaRPr lang="en-IN" sz="1800" spc="-1" strike="noStrike">
              <a:solidFill>
                <a:srgbClr val="000000"/>
              </a:solidFill>
              <a:uFill>
                <a:solidFill>
                  <a:srgbClr val="ffffff"/>
                </a:solidFill>
              </a:uFill>
              <a:latin typeface="Arial"/>
            </a:endParaRPr>
          </a:p>
        </p:txBody>
      </p:sp>
      <p:sp>
        <p:nvSpPr>
          <p:cNvPr id="68"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1f497d"/>
              </a:buClr>
              <a:buFont typeface="Arial"/>
              <a:buChar char="•"/>
            </a:pPr>
            <a:r>
              <a:rPr b="1" i="1" lang="en-IN" sz="3200" spc="-1" strike="noStrike">
                <a:solidFill>
                  <a:srgbClr val="1f497d"/>
                </a:solidFill>
                <a:uFill>
                  <a:solidFill>
                    <a:srgbClr val="ffffff"/>
                  </a:solidFill>
                </a:uFill>
                <a:latin typeface="Calibri"/>
              </a:rPr>
              <a:t>Shouts notification of texts, images and videos of joined groups.</a:t>
            </a: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buClr>
                <a:srgbClr val="1f497d"/>
              </a:buClr>
              <a:buFont typeface="Arial"/>
              <a:buChar char="•"/>
            </a:pPr>
            <a:r>
              <a:rPr b="1" i="1" lang="en-IN" sz="3200" spc="-1" strike="noStrike">
                <a:solidFill>
                  <a:srgbClr val="1f497d"/>
                </a:solidFill>
                <a:uFill>
                  <a:solidFill>
                    <a:srgbClr val="ffffff"/>
                  </a:solidFill>
                </a:uFill>
                <a:latin typeface="Calibri"/>
              </a:rPr>
              <a:t>Shouts notifications to students classified among university , college , branch,  year , class .</a:t>
            </a: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p:txBody>
      </p:sp>
      <p:pic>
        <p:nvPicPr>
          <p:cNvPr id="69" name="Picture 3" descr=""/>
          <p:cNvPicPr/>
          <p:nvPr/>
        </p:nvPicPr>
        <p:blipFill>
          <a:blip r:embed="rId1"/>
          <a:stretch/>
        </p:blipFill>
        <p:spPr>
          <a:xfrm>
            <a:off x="928800" y="2714760"/>
            <a:ext cx="7214400" cy="1690920"/>
          </a:xfrm>
          <a:prstGeom prst="rect">
            <a:avLst/>
          </a:prstGeom>
          <a:ln>
            <a:noFill/>
          </a:ln>
          <a:effectLst>
            <a:outerShdw algn="tl" blurRad="292100" dir="2700000" dist="139700" rotWithShape="0">
              <a:srgbClr val="333333">
                <a:alpha val="65000"/>
              </a:srgbClr>
            </a:outerShdw>
          </a:effectLst>
        </p:spPr>
      </p:pic>
    </p:spTree>
  </p:cSld>
  <p:transition>
    <p:plus/>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0" name="Content Placeholder 3" descr=""/>
          <p:cNvPicPr/>
          <p:nvPr/>
        </p:nvPicPr>
        <p:blipFill>
          <a:blip r:embed="rId1"/>
          <a:stretch/>
        </p:blipFill>
        <p:spPr>
          <a:xfrm>
            <a:off x="428760" y="264600"/>
            <a:ext cx="8286120" cy="6336000"/>
          </a:xfrm>
          <a:prstGeom prst="rect">
            <a:avLst/>
          </a:prstGeom>
          <a:ln>
            <a:noFill/>
          </a:ln>
          <a:effectLst>
            <a:outerShdw algn="tl" blurRad="292100" dir="2700000" dist="139700" rotWithShape="0">
              <a:srgbClr val="333333">
                <a:alpha val="65000"/>
              </a:srgbClr>
            </a:outerShdw>
          </a:effectLst>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6600" spc="-1" strike="noStrike">
                <a:solidFill>
                  <a:srgbClr val="215968"/>
                </a:solidFill>
                <a:uFill>
                  <a:solidFill>
                    <a:srgbClr val="ffffff"/>
                  </a:solidFill>
                </a:uFill>
                <a:latin typeface="Calibri"/>
              </a:rPr>
              <a:t>SHOUT</a:t>
            </a:r>
            <a:endParaRPr lang="en-IN" sz="1800" spc="-1" strike="noStrike">
              <a:solidFill>
                <a:srgbClr val="000000"/>
              </a:solidFill>
              <a:uFill>
                <a:solidFill>
                  <a:srgbClr val="ffffff"/>
                </a:solidFill>
              </a:uFill>
              <a:latin typeface="Arial"/>
            </a:endParaRPr>
          </a:p>
        </p:txBody>
      </p:sp>
      <p:pic>
        <p:nvPicPr>
          <p:cNvPr id="72" name="Content Placeholder 3" descr=""/>
          <p:cNvPicPr/>
          <p:nvPr/>
        </p:nvPicPr>
        <p:blipFill>
          <a:blip r:embed="rId1"/>
          <a:stretch/>
        </p:blipFill>
        <p:spPr>
          <a:xfrm>
            <a:off x="857160" y="1600200"/>
            <a:ext cx="7457400" cy="4828320"/>
          </a:xfrm>
          <a:prstGeom prst="rect">
            <a:avLst/>
          </a:prstGeom>
          <a:ln>
            <a:noFill/>
          </a:ln>
          <a:effectLst>
            <a:outerShdw algn="tl" blurRad="292100" dir="2700000" dist="139700" rotWithShape="0">
              <a:srgbClr val="333333">
                <a:alpha val="65000"/>
              </a:srgbClr>
            </a:outerShdw>
          </a:effectLst>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 name="CustomShape 1"/>
          <p:cNvSpPr/>
          <p:nvPr/>
        </p:nvSpPr>
        <p:spPr>
          <a:xfrm>
            <a:off x="571320" y="1357200"/>
            <a:ext cx="8228880" cy="1510560"/>
          </a:xfrm>
          <a:prstGeom prst="rect">
            <a:avLst/>
          </a:prstGeom>
          <a:noFill/>
          <a:ln>
            <a:noFill/>
          </a:ln>
        </p:spPr>
        <p:style>
          <a:lnRef idx="0"/>
          <a:fillRef idx="0"/>
          <a:effectRef idx="0"/>
          <a:fontRef idx="minor"/>
        </p:style>
        <p:txBody>
          <a:bodyPr lIns="90000" rIns="90000" tIns="45000" bIns="45000" anchor="ctr"/>
          <a:p>
            <a:r>
              <a:rPr b="1" i="1" lang="en-IN" sz="4900" spc="-1" strike="noStrike">
                <a:solidFill>
                  <a:srgbClr val="403152"/>
                </a:solidFill>
                <a:uFill>
                  <a:solidFill>
                    <a:srgbClr val="ffffff"/>
                  </a:solidFill>
                </a:uFill>
                <a:latin typeface="Calibri"/>
              </a:rPr>
              <a:t>ANONYMOUS</a:t>
            </a:r>
            <a:r>
              <a:rPr b="1" i="1" lang="en-IN" sz="4400" spc="-1" strike="noStrike">
                <a:solidFill>
                  <a:srgbClr val="403152"/>
                </a:solidFill>
                <a:uFill>
                  <a:solidFill>
                    <a:srgbClr val="ffffff"/>
                  </a:solidFill>
                </a:uFill>
                <a:latin typeface="Calibri"/>
              </a:rPr>
              <a:t>  shout  option , which gives freedom to share things without being recognised</a:t>
            </a:r>
            <a:r>
              <a:rPr lang="en-IN" sz="4400" spc="-1" strike="noStrike">
                <a:solidFill>
                  <a:srgbClr val="000000"/>
                </a:solidFill>
                <a:uFill>
                  <a:solidFill>
                    <a:srgbClr val="ffffff"/>
                  </a:solidFill>
                </a:uFill>
                <a:latin typeface="Calibri"/>
              </a:rPr>
              <a:t>.</a:t>
            </a:r>
            <a:endParaRPr lang="en-IN" sz="1800" spc="-1" strike="noStrike">
              <a:solidFill>
                <a:srgbClr val="000000"/>
              </a:solidFill>
              <a:uFill>
                <a:solidFill>
                  <a:srgbClr val="ffffff"/>
                </a:solidFill>
              </a:uFill>
              <a:latin typeface="Arial"/>
            </a:endParaRPr>
          </a:p>
          <a:p>
            <a:endParaRPr lang="en-IN" sz="1800" spc="-1" strike="noStrike">
              <a:solidFill>
                <a:srgbClr val="000000"/>
              </a:solidFill>
              <a:uFill>
                <a:solidFill>
                  <a:srgbClr val="ffffff"/>
                </a:solidFill>
              </a:uFill>
              <a:latin typeface="Arial"/>
            </a:endParaRPr>
          </a:p>
          <a:p>
            <a:endParaRPr lang="en-IN" sz="1800" spc="-1" strike="noStrike">
              <a:solidFill>
                <a:srgbClr val="000000"/>
              </a:solidFill>
              <a:uFill>
                <a:solidFill>
                  <a:srgbClr val="ffffff"/>
                </a:solidFill>
              </a:uFill>
              <a:latin typeface="Arial"/>
            </a:endParaRPr>
          </a:p>
          <a:p>
            <a:pPr algn="ctr">
              <a:lnSpc>
                <a:spcPct val="100000"/>
              </a:lnSpc>
            </a:pPr>
            <a:r>
              <a:rPr lang="en-IN" sz="4400" spc="-1" strike="noStrike">
                <a:solidFill>
                  <a:srgbClr val="000000"/>
                </a:solidFill>
                <a:uFill>
                  <a:solidFill>
                    <a:srgbClr val="ffffff"/>
                  </a:solidFill>
                </a:uFill>
                <a:latin typeface="Calibri"/>
              </a:rPr>
              <a:t>  </a:t>
            </a:r>
            <a:endParaRPr lang="en-IN" sz="1800" spc="-1" strike="noStrike">
              <a:solidFill>
                <a:srgbClr val="000000"/>
              </a:solidFill>
              <a:uFill>
                <a:solidFill>
                  <a:srgbClr val="ffffff"/>
                </a:solidFill>
              </a:uFill>
              <a:latin typeface="Arial"/>
            </a:endParaRPr>
          </a:p>
        </p:txBody>
      </p:sp>
      <p:sp>
        <p:nvSpPr>
          <p:cNvPr id="7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n-IN" sz="3200" spc="-1" strike="noStrike">
                <a:solidFill>
                  <a:srgbClr val="000000"/>
                </a:solidFill>
                <a:uFill>
                  <a:solidFill>
                    <a:srgbClr val="ffffff"/>
                  </a:solidFill>
                </a:uFill>
                <a:latin typeface="Calibri"/>
              </a:rPr>
              <a:t>  </a:t>
            </a:r>
            <a:endParaRPr lang="en-IN" sz="1800" spc="-1" strike="noStrike">
              <a:solidFill>
                <a:srgbClr val="000000"/>
              </a:solidFill>
              <a:uFill>
                <a:solidFill>
                  <a:srgbClr val="ffffff"/>
                </a:solidFill>
              </a:uFill>
              <a:latin typeface="Arial"/>
            </a:endParaRPr>
          </a:p>
        </p:txBody>
      </p:sp>
      <p:pic>
        <p:nvPicPr>
          <p:cNvPr id="75" name="Picture 3" descr=""/>
          <p:cNvPicPr/>
          <p:nvPr/>
        </p:nvPicPr>
        <p:blipFill>
          <a:blip r:embed="rId1"/>
          <a:stretch/>
        </p:blipFill>
        <p:spPr>
          <a:xfrm rot="1034400">
            <a:off x="4926600" y="2582280"/>
            <a:ext cx="3879000" cy="2862360"/>
          </a:xfrm>
          <a:prstGeom prst="rect">
            <a:avLst/>
          </a:prstGeom>
          <a:ln>
            <a:noFill/>
          </a:ln>
          <a:effectLst>
            <a:outerShdw algn="tl" blurRad="292100" dir="2700000" dist="139700" rotWithShape="0">
              <a:srgbClr val="333333">
                <a:alpha val="65000"/>
              </a:srgbClr>
            </a:outerShdw>
          </a:effectLst>
        </p:spPr>
      </p:pic>
      <p:pic>
        <p:nvPicPr>
          <p:cNvPr id="76" name="Picture 4" descr=""/>
          <p:cNvPicPr/>
          <p:nvPr/>
        </p:nvPicPr>
        <p:blipFill>
          <a:blip r:embed="rId2"/>
          <a:stretch/>
        </p:blipFill>
        <p:spPr>
          <a:xfrm rot="20510400">
            <a:off x="476640" y="3058920"/>
            <a:ext cx="3558960" cy="2714040"/>
          </a:xfrm>
          <a:prstGeom prst="rect">
            <a:avLst/>
          </a:prstGeom>
          <a:ln>
            <a:noFill/>
          </a:ln>
          <a:effectLst>
            <a:outerShdw algn="tl" blurRad="292100" dir="2700000" dist="139700" rotWithShape="0">
              <a:srgbClr val="333333">
                <a:alpha val="65000"/>
              </a:srgbClr>
            </a:outerShdw>
          </a:effectLst>
        </p:spPr>
      </p:pic>
    </p:spTree>
  </p:cSld>
  <p:transition>
    <p:wheel spokes="8"/>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7" name="Content Placeholder 3" descr=""/>
          <p:cNvPicPr/>
          <p:nvPr/>
        </p:nvPicPr>
        <p:blipFill>
          <a:blip r:embed="rId1"/>
          <a:stretch/>
        </p:blipFill>
        <p:spPr>
          <a:xfrm>
            <a:off x="214560" y="517680"/>
            <a:ext cx="8714160" cy="5839560"/>
          </a:xfrm>
          <a:prstGeom prst="rect">
            <a:avLst/>
          </a:prstGeom>
          <a:ln>
            <a:noFill/>
          </a:ln>
          <a:effectLst>
            <a:outerShdw algn="tl" blurRad="292100" dir="2700000" dist="139700" rotWithShape="0">
              <a:srgbClr val="333333">
                <a:alpha val="65000"/>
              </a:srgbClr>
            </a:outerShdw>
          </a:effectLst>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Content Placeholder 3" descr=""/>
          <p:cNvPicPr/>
          <p:nvPr/>
        </p:nvPicPr>
        <p:blipFill>
          <a:blip r:embed="rId1"/>
          <a:stretch/>
        </p:blipFill>
        <p:spPr>
          <a:xfrm>
            <a:off x="134640" y="857160"/>
            <a:ext cx="8866080" cy="5214240"/>
          </a:xfrm>
          <a:prstGeom prst="rect">
            <a:avLst/>
          </a:prstGeom>
          <a:ln>
            <a:noFill/>
          </a:ln>
          <a:effectLst>
            <a:outerShdw algn="tl" blurRad="292100" dir="2700000" dist="139700" rotWithShape="0">
              <a:srgbClr val="333333">
                <a:alpha val="65000"/>
              </a:srgbClr>
            </a:outerShdw>
          </a:effectLst>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8d0115"/>
                </a:solidFill>
                <a:uFill>
                  <a:solidFill>
                    <a:srgbClr val="ffffff"/>
                  </a:solidFill>
                </a:uFill>
                <a:latin typeface="Calibri"/>
              </a:rPr>
              <a:t>Specific Registration</a:t>
            </a:r>
            <a:endParaRPr lang="en-IN" sz="1800" spc="-1" strike="noStrike">
              <a:solidFill>
                <a:srgbClr val="000000"/>
              </a:solidFill>
              <a:uFill>
                <a:solidFill>
                  <a:srgbClr val="ffffff"/>
                </a:solidFill>
              </a:uFill>
              <a:latin typeface="Arial"/>
            </a:endParaRPr>
          </a:p>
        </p:txBody>
      </p:sp>
      <p:sp>
        <p:nvSpPr>
          <p:cNvPr id="80" name="CustomShape 2"/>
          <p:cNvSpPr/>
          <p:nvPr/>
        </p:nvSpPr>
        <p:spPr>
          <a:xfrm>
            <a:off x="500040" y="857160"/>
            <a:ext cx="8228880" cy="5785920"/>
          </a:xfrm>
          <a:prstGeom prst="rect">
            <a:avLst/>
          </a:prstGeom>
          <a:noFill/>
          <a:ln>
            <a:noFill/>
          </a:ln>
        </p:spPr>
        <p:style>
          <a:lnRef idx="0"/>
          <a:fillRef idx="0"/>
          <a:effectRef idx="0"/>
          <a:fontRef idx="minor"/>
        </p:style>
        <p:txBody>
          <a:bodyPr lIns="90000" rIns="90000" tIns="45000" bIns="45000"/>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1" i="1" lang="en-IN" sz="3200" spc="-1" strike="noStrike">
                <a:solidFill>
                  <a:srgbClr val="000000"/>
                </a:solidFill>
                <a:uFill>
                  <a:solidFill>
                    <a:srgbClr val="ffffff"/>
                  </a:solidFill>
                </a:uFill>
                <a:latin typeface="Calibri"/>
              </a:rPr>
              <a:t>Limited to the colleges and Universities only. </a:t>
            </a: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1" i="1" lang="en-IN" sz="3200" spc="-1" strike="noStrike">
                <a:solidFill>
                  <a:srgbClr val="000000"/>
                </a:solidFill>
                <a:uFill>
                  <a:solidFill>
                    <a:srgbClr val="ffffff"/>
                  </a:solidFill>
                </a:uFill>
                <a:latin typeface="Calibri"/>
              </a:rPr>
              <a:t>Registration can only be made by students who have enrolled in any college mentioned in our list, having specific enrolment number given by the college, eg. 1409113061 .</a:t>
            </a:r>
            <a:endParaRPr lang="en-IN" sz="1800" spc="-1" strike="noStrike">
              <a:solidFill>
                <a:srgbClr val="000000"/>
              </a:solidFill>
              <a:uFill>
                <a:solidFill>
                  <a:srgbClr val="ffffff"/>
                </a:solidFill>
              </a:uFill>
              <a:latin typeface="Arial"/>
            </a:endParaRPr>
          </a:p>
        </p:txBody>
      </p:sp>
      <p:pic>
        <p:nvPicPr>
          <p:cNvPr id="81" name="Picture 5" descr=""/>
          <p:cNvPicPr/>
          <p:nvPr/>
        </p:nvPicPr>
        <p:blipFill>
          <a:blip r:embed="rId1"/>
          <a:stretch/>
        </p:blipFill>
        <p:spPr>
          <a:xfrm>
            <a:off x="571320" y="2214720"/>
            <a:ext cx="2714040" cy="1928160"/>
          </a:xfrm>
          <a:prstGeom prst="rect">
            <a:avLst/>
          </a:prstGeom>
          <a:ln>
            <a:noFill/>
          </a:ln>
          <a:effectLst>
            <a:outerShdw algn="tl" blurRad="292100" dir="2700000" dist="139700" rotWithShape="0">
              <a:srgbClr val="333333">
                <a:alpha val="65000"/>
              </a:srgbClr>
            </a:outerShdw>
          </a:effectLst>
        </p:spPr>
      </p:pic>
      <p:pic>
        <p:nvPicPr>
          <p:cNvPr id="82" name="Picture 6" descr=""/>
          <p:cNvPicPr/>
          <p:nvPr/>
        </p:nvPicPr>
        <p:blipFill>
          <a:blip r:embed="rId2"/>
          <a:stretch/>
        </p:blipFill>
        <p:spPr>
          <a:xfrm>
            <a:off x="6286680" y="2214720"/>
            <a:ext cx="2674800" cy="1928160"/>
          </a:xfrm>
          <a:prstGeom prst="rect">
            <a:avLst/>
          </a:prstGeom>
          <a:ln>
            <a:noFill/>
          </a:ln>
          <a:effectLst>
            <a:outerShdw algn="tl" blurRad="292100" dir="2700000" dist="139700" rotWithShape="0">
              <a:srgbClr val="333333">
                <a:alpha val="65000"/>
              </a:srgbClr>
            </a:outerShdw>
          </a:effectLst>
        </p:spPr>
      </p:pic>
      <p:pic>
        <p:nvPicPr>
          <p:cNvPr id="83" name="Picture 7" descr=""/>
          <p:cNvPicPr/>
          <p:nvPr/>
        </p:nvPicPr>
        <p:blipFill>
          <a:blip r:embed="rId3"/>
          <a:stretch/>
        </p:blipFill>
        <p:spPr>
          <a:xfrm>
            <a:off x="3857760" y="2214720"/>
            <a:ext cx="2066040" cy="1999440"/>
          </a:xfrm>
          <a:prstGeom prst="rect">
            <a:avLst/>
          </a:prstGeom>
          <a:ln>
            <a:noFill/>
          </a:ln>
          <a:effectLst>
            <a:outerShdw algn="tl" blurRad="292100" dir="2700000" dist="139700" rotWithShape="0">
              <a:srgbClr val="333333">
                <a:alpha val="65000"/>
              </a:srgbClr>
            </a:outerShdw>
          </a:effectLst>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4" name="Content Placeholder 3" descr=""/>
          <p:cNvPicPr/>
          <p:nvPr/>
        </p:nvPicPr>
        <p:blipFill>
          <a:blip r:embed="rId1"/>
          <a:stretch/>
        </p:blipFill>
        <p:spPr>
          <a:xfrm>
            <a:off x="1357200" y="142920"/>
            <a:ext cx="6428880" cy="6500160"/>
          </a:xfrm>
          <a:prstGeom prst="rect">
            <a:avLst/>
          </a:prstGeom>
          <a:ln>
            <a:noFill/>
          </a:ln>
          <a:effectLst>
            <a:outerShdw algn="tl" blurRad="292100" dir="2700000" dist="139700" rotWithShape="0">
              <a:srgbClr val="333333">
                <a:alpha val="65000"/>
              </a:srgbClr>
            </a:outerShdw>
          </a:effectLst>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984807"/>
                </a:solidFill>
                <a:uFill>
                  <a:solidFill>
                    <a:srgbClr val="ffffff"/>
                  </a:solidFill>
                </a:uFill>
                <a:latin typeface="Calibri"/>
              </a:rPr>
              <a:t>PROBLEM??</a:t>
            </a:r>
            <a:endParaRPr lang="en-IN" sz="1800" spc="-1" strike="noStrike">
              <a:solidFill>
                <a:srgbClr val="000000"/>
              </a:solidFill>
              <a:uFill>
                <a:solidFill>
                  <a:srgbClr val="ffffff"/>
                </a:solidFill>
              </a:uFill>
              <a:latin typeface="Arial"/>
            </a:endParaRPr>
          </a:p>
        </p:txBody>
      </p:sp>
      <p:sp>
        <p:nvSpPr>
          <p:cNvPr id="40"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403152"/>
              </a:buClr>
              <a:buFont typeface="Arial"/>
              <a:buChar char="•"/>
            </a:pPr>
            <a:r>
              <a:rPr i="1" lang="en-IN" sz="3200" spc="-1" strike="noStrike">
                <a:solidFill>
                  <a:srgbClr val="403152"/>
                </a:solidFill>
                <a:uFill>
                  <a:solidFill>
                    <a:srgbClr val="ffffff"/>
                  </a:solidFill>
                </a:uFill>
                <a:latin typeface="Calibri"/>
              </a:rPr>
              <a:t>Problem- In large number of colleges there is no concrete system for internal communication and students use to make their own group network on whatsapp, facebook etc. According to us when we join an institute we become a member of a new society and for communication within the society there must be a technological method for communication.</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p:txBody>
      </p:sp>
    </p:spTree>
  </p:cSld>
  <p:transition>
    <p:push dir="r"/>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u="sng">
                <a:solidFill>
                  <a:srgbClr val="953735"/>
                </a:solidFill>
                <a:uFill>
                  <a:solidFill>
                    <a:srgbClr val="ffffff"/>
                  </a:solidFill>
                </a:uFill>
                <a:latin typeface="Calibri"/>
              </a:rPr>
              <a:t>ADD ON FEATURES</a:t>
            </a:r>
            <a:endParaRPr lang="en-IN" sz="1800" spc="-1" strike="noStrike">
              <a:solidFill>
                <a:srgbClr val="000000"/>
              </a:solidFill>
              <a:uFill>
                <a:solidFill>
                  <a:srgbClr val="ffffff"/>
                </a:solidFill>
              </a:uFill>
              <a:latin typeface="Arial"/>
            </a:endParaRPr>
          </a:p>
        </p:txBody>
      </p:sp>
      <p:sp>
        <p:nvSpPr>
          <p:cNvPr id="86" name="CustomShape 2"/>
          <p:cNvSpPr/>
          <p:nvPr/>
        </p:nvSpPr>
        <p:spPr>
          <a:xfrm>
            <a:off x="457200" y="1600200"/>
            <a:ext cx="8228880" cy="5257080"/>
          </a:xfrm>
          <a:prstGeom prst="rect">
            <a:avLst/>
          </a:prstGeom>
          <a:noFill/>
          <a:ln>
            <a:noFill/>
          </a:ln>
        </p:spPr>
        <p:style>
          <a:lnRef idx="0"/>
          <a:fillRef idx="0"/>
          <a:effectRef idx="0"/>
          <a:fontRef idx="minor"/>
        </p:style>
        <p:txBody>
          <a:bodyPr lIns="90000" rIns="90000" tIns="45000" bIns="45000"/>
          <a:p>
            <a:pPr marL="343080" indent="-342360" algn="ctr">
              <a:lnSpc>
                <a:spcPct val="100000"/>
              </a:lnSpc>
            </a:pPr>
            <a:r>
              <a:rPr b="1" i="1" lang="en-IN" sz="3200" spc="-1" strike="noStrike">
                <a:solidFill>
                  <a:srgbClr val="984807"/>
                </a:solidFill>
                <a:uFill>
                  <a:solidFill>
                    <a:srgbClr val="ffffff"/>
                  </a:solidFill>
                </a:uFill>
                <a:latin typeface="Calibri"/>
              </a:rPr>
              <a:t>GROUP DOMINANCE </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gn="ctr">
              <a:lnSpc>
                <a:spcPct val="100000"/>
              </a:lnSpc>
            </a:pPr>
            <a:endParaRPr lang="en-IN" sz="1800" spc="-1" strike="noStrike">
              <a:solidFill>
                <a:srgbClr val="000000"/>
              </a:solidFill>
              <a:uFill>
                <a:solidFill>
                  <a:srgbClr val="ffffff"/>
                </a:solidFill>
              </a:uFill>
              <a:latin typeface="Arial"/>
            </a:endParaRPr>
          </a:p>
          <a:p>
            <a:pPr marL="343080" indent="-342360" algn="ctr">
              <a:lnSpc>
                <a:spcPct val="100000"/>
              </a:lnSpc>
            </a:pPr>
            <a:r>
              <a:rPr b="1" i="1" lang="en-IN" sz="3200" spc="-1" strike="noStrike">
                <a:solidFill>
                  <a:srgbClr val="a80018"/>
                </a:solidFill>
                <a:uFill>
                  <a:solidFill>
                    <a:srgbClr val="ffffff"/>
                  </a:solidFill>
                </a:uFill>
                <a:latin typeface="Calibri"/>
              </a:rPr>
              <a:t>The teacher or student who makes the maximum posts will have group dominance which will motivate others to participate more. </a:t>
            </a:r>
            <a:endParaRPr lang="en-IN" sz="1800" spc="-1" strike="noStrike">
              <a:solidFill>
                <a:srgbClr val="000000"/>
              </a:solidFill>
              <a:uFill>
                <a:solidFill>
                  <a:srgbClr val="ffffff"/>
                </a:solidFill>
              </a:uFill>
              <a:latin typeface="Arial"/>
            </a:endParaRPr>
          </a:p>
        </p:txBody>
      </p:sp>
      <p:pic>
        <p:nvPicPr>
          <p:cNvPr id="87" name="Picture 3" descr=""/>
          <p:cNvPicPr/>
          <p:nvPr/>
        </p:nvPicPr>
        <p:blipFill>
          <a:blip r:embed="rId1"/>
          <a:stretch/>
        </p:blipFill>
        <p:spPr>
          <a:xfrm rot="492600">
            <a:off x="342000" y="2326320"/>
            <a:ext cx="2716920" cy="1981800"/>
          </a:xfrm>
          <a:prstGeom prst="rect">
            <a:avLst/>
          </a:prstGeom>
          <a:ln>
            <a:noFill/>
          </a:ln>
          <a:effectLst>
            <a:outerShdw algn="tl" blurRad="292100" dir="2700000" dist="139700" rotWithShape="0">
              <a:srgbClr val="333333">
                <a:alpha val="65000"/>
              </a:srgbClr>
            </a:outerShdw>
          </a:effectLst>
        </p:spPr>
      </p:pic>
      <p:pic>
        <p:nvPicPr>
          <p:cNvPr id="88" name="Picture 4" descr=""/>
          <p:cNvPicPr/>
          <p:nvPr/>
        </p:nvPicPr>
        <p:blipFill>
          <a:blip r:embed="rId2"/>
          <a:stretch/>
        </p:blipFill>
        <p:spPr>
          <a:xfrm rot="21235200">
            <a:off x="6018120" y="2354040"/>
            <a:ext cx="2740680" cy="1998360"/>
          </a:xfrm>
          <a:prstGeom prst="rect">
            <a:avLst/>
          </a:prstGeom>
          <a:ln>
            <a:noFill/>
          </a:ln>
          <a:effectLst>
            <a:outerShdw algn="tl" blurRad="292100" dir="2700000" dist="139700" rotWithShape="0">
              <a:srgbClr val="333333">
                <a:alpha val="65000"/>
              </a:srgbClr>
            </a:outerShdw>
          </a:effectLst>
        </p:spPr>
      </p:pic>
      <p:pic>
        <p:nvPicPr>
          <p:cNvPr id="89" name="Picture 5" descr=""/>
          <p:cNvPicPr/>
          <p:nvPr/>
        </p:nvPicPr>
        <p:blipFill>
          <a:blip r:embed="rId3"/>
          <a:stretch/>
        </p:blipFill>
        <p:spPr>
          <a:xfrm>
            <a:off x="3429000" y="2286000"/>
            <a:ext cx="2284920" cy="2285280"/>
          </a:xfrm>
          <a:prstGeom prst="rect">
            <a:avLst/>
          </a:prstGeom>
          <a:ln>
            <a:noFill/>
          </a:ln>
          <a:effectLst>
            <a:outerShdw algn="tl" blurRad="292100" dir="2700000" dist="139700" rotWithShape="0">
              <a:srgbClr val="333333">
                <a:alpha val="65000"/>
              </a:srgbClr>
            </a:outerShdw>
          </a:effectLst>
        </p:spPr>
      </p:pic>
    </p:spTree>
  </p:cSld>
  <p:transition>
    <p:circle/>
  </p:transition>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034a6d"/>
                </a:solidFill>
                <a:uFill>
                  <a:solidFill>
                    <a:srgbClr val="ffffff"/>
                  </a:solidFill>
                </a:uFill>
                <a:latin typeface="Calibri"/>
              </a:rPr>
              <a:t>HANGOUT SESSIONS</a:t>
            </a:r>
            <a:endParaRPr lang="en-IN" sz="1800" spc="-1" strike="noStrike">
              <a:solidFill>
                <a:srgbClr val="000000"/>
              </a:solidFill>
              <a:uFill>
                <a:solidFill>
                  <a:srgbClr val="ffffff"/>
                </a:solidFill>
              </a:uFill>
              <a:latin typeface="Arial"/>
            </a:endParaRPr>
          </a:p>
        </p:txBody>
      </p:sp>
      <p:sp>
        <p:nvSpPr>
          <p:cNvPr id="91"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953735"/>
              </a:buClr>
              <a:buFont typeface="Arial"/>
              <a:buChar char="•"/>
            </a:pPr>
            <a:r>
              <a:rPr b="1" i="1" lang="en-IN" sz="3200" spc="-1" strike="noStrike">
                <a:solidFill>
                  <a:srgbClr val="953735"/>
                </a:solidFill>
                <a:uFill>
                  <a:solidFill>
                    <a:srgbClr val="ffffff"/>
                  </a:solidFill>
                </a:uFill>
                <a:latin typeface="Calibri"/>
              </a:rPr>
              <a:t>A teacher can decide a Hangout Session and inform the students by posting about it in the group. </a:t>
            </a:r>
            <a:endParaRPr lang="en-IN" sz="1800" spc="-1" strike="noStrike">
              <a:solidFill>
                <a:srgbClr val="000000"/>
              </a:solidFill>
              <a:uFill>
                <a:solidFill>
                  <a:srgbClr val="ffffff"/>
                </a:solidFill>
              </a:uFill>
              <a:latin typeface="Arial"/>
            </a:endParaRPr>
          </a:p>
        </p:txBody>
      </p:sp>
      <p:pic>
        <p:nvPicPr>
          <p:cNvPr id="92" name="Picture 3" descr=""/>
          <p:cNvPicPr/>
          <p:nvPr/>
        </p:nvPicPr>
        <p:blipFill>
          <a:blip r:embed="rId1"/>
          <a:stretch/>
        </p:blipFill>
        <p:spPr>
          <a:xfrm>
            <a:off x="1714320" y="3357720"/>
            <a:ext cx="5857200" cy="3298680"/>
          </a:xfrm>
          <a:prstGeom prst="rect">
            <a:avLst/>
          </a:prstGeom>
          <a:ln>
            <a:noFill/>
          </a:ln>
          <a:effectLst>
            <a:outerShdw algn="tl" blurRad="292100" dir="2700000" dist="139700" rotWithShape="0">
              <a:srgbClr val="333333">
                <a:alpha val="65000"/>
              </a:srgbClr>
            </a:outerShdw>
          </a:effectLst>
        </p:spPr>
      </p:pic>
    </p:spTree>
  </p:cSld>
  <p:transition>
    <p:plus/>
  </p:transition>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c00000"/>
                </a:solidFill>
                <a:uFill>
                  <a:solidFill>
                    <a:srgbClr val="ffffff"/>
                  </a:solidFill>
                </a:uFill>
                <a:latin typeface="Calibri"/>
              </a:rPr>
              <a:t>GROUP MEET UPS</a:t>
            </a:r>
            <a:endParaRPr lang="en-IN" sz="1800" spc="-1" strike="noStrike">
              <a:solidFill>
                <a:srgbClr val="000000"/>
              </a:solidFill>
              <a:uFill>
                <a:solidFill>
                  <a:srgbClr val="ffffff"/>
                </a:solidFill>
              </a:uFill>
              <a:latin typeface="Arial"/>
            </a:endParaRPr>
          </a:p>
        </p:txBody>
      </p:sp>
      <p:sp>
        <p:nvSpPr>
          <p:cNvPr id="94"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gn="ctr">
              <a:lnSpc>
                <a:spcPct val="100000"/>
              </a:lnSpc>
            </a:pPr>
            <a:r>
              <a:rPr b="1" i="1" lang="en-IN" sz="3200" spc="-1" strike="noStrike">
                <a:solidFill>
                  <a:srgbClr val="000000"/>
                </a:solidFill>
                <a:uFill>
                  <a:solidFill>
                    <a:srgbClr val="ffffff"/>
                  </a:solidFill>
                </a:uFill>
                <a:latin typeface="Calibri"/>
              </a:rPr>
              <a:t>Anyone who wants to present something about any topic or share something innovative or different can call for a GROUP MEET UP (like an event) at a convenient place with the help “Google maps Geo Location API”.</a:t>
            </a:r>
            <a:endParaRPr lang="en-IN" sz="1800" spc="-1" strike="noStrike">
              <a:solidFill>
                <a:srgbClr val="000000"/>
              </a:solidFill>
              <a:uFill>
                <a:solidFill>
                  <a:srgbClr val="ffffff"/>
                </a:solidFill>
              </a:uFill>
              <a:latin typeface="Arial"/>
            </a:endParaRPr>
          </a:p>
        </p:txBody>
      </p:sp>
      <p:pic>
        <p:nvPicPr>
          <p:cNvPr id="95" name="Picture 4" descr=""/>
          <p:cNvPicPr/>
          <p:nvPr/>
        </p:nvPicPr>
        <p:blipFill>
          <a:blip r:embed="rId1"/>
          <a:stretch/>
        </p:blipFill>
        <p:spPr>
          <a:xfrm>
            <a:off x="500040" y="4429080"/>
            <a:ext cx="2956680" cy="2006640"/>
          </a:xfrm>
          <a:prstGeom prst="rect">
            <a:avLst/>
          </a:prstGeom>
          <a:ln>
            <a:noFill/>
          </a:ln>
          <a:effectLst>
            <a:outerShdw algn="tl" blurRad="292100" dir="2700000" dist="139700" rotWithShape="0">
              <a:srgbClr val="333333">
                <a:alpha val="65000"/>
              </a:srgbClr>
            </a:outerShdw>
          </a:effectLst>
        </p:spPr>
      </p:pic>
      <p:pic>
        <p:nvPicPr>
          <p:cNvPr id="96" name="Picture 2" descr=""/>
          <p:cNvPicPr/>
          <p:nvPr/>
        </p:nvPicPr>
        <p:blipFill>
          <a:blip r:embed="rId2"/>
          <a:stretch/>
        </p:blipFill>
        <p:spPr>
          <a:xfrm>
            <a:off x="4143240" y="4357800"/>
            <a:ext cx="4466520" cy="2006280"/>
          </a:xfrm>
          <a:prstGeom prst="rect">
            <a:avLst/>
          </a:prstGeom>
          <a:ln>
            <a:noFill/>
          </a:ln>
          <a:effectLst>
            <a:outerShdw algn="tl" blurRad="292100" dir="2700000" dist="139700" rotWithShape="0">
              <a:srgbClr val="333333">
                <a:alpha val="65000"/>
              </a:srgbClr>
            </a:outerShdw>
          </a:effectLst>
        </p:spPr>
      </p:pic>
    </p:spTree>
  </p:cSld>
  <p:transition>
    <p:cover dir="l"/>
  </p:transition>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CustomShape 1"/>
          <p:cNvSpPr/>
          <p:nvPr/>
        </p:nvSpPr>
        <p:spPr>
          <a:xfrm>
            <a:off x="457200" y="274680"/>
            <a:ext cx="8400240" cy="536832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8000" spc="-1" strike="noStrike">
                <a:solidFill>
                  <a:srgbClr val="632523"/>
                </a:solidFill>
                <a:uFill>
                  <a:solidFill>
                    <a:srgbClr val="ffffff"/>
                  </a:solidFill>
                </a:uFill>
                <a:latin typeface="Calibri"/>
              </a:rPr>
              <a:t>THANKYOU</a:t>
            </a:r>
            <a:endParaRPr lang="en-IN"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 name="CustomShape 1"/>
          <p:cNvSpPr/>
          <p:nvPr/>
        </p:nvSpPr>
        <p:spPr>
          <a:xfrm>
            <a:off x="457200" y="0"/>
            <a:ext cx="8228880" cy="664308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n-IN" sz="3200" spc="-1" strike="noStrike">
                <a:solidFill>
                  <a:srgbClr val="000000"/>
                </a:solidFill>
                <a:uFill>
                  <a:solidFill>
                    <a:srgbClr val="ffffff"/>
                  </a:solidFill>
                </a:uFill>
                <a:latin typeface="Calibri"/>
              </a:rPr>
              <a:t> </a:t>
            </a:r>
            <a:endParaRPr lang="en-IN" sz="1800" spc="-1" strike="noStrike">
              <a:solidFill>
                <a:srgbClr val="000000"/>
              </a:solidFill>
              <a:uFill>
                <a:solidFill>
                  <a:srgbClr val="ffffff"/>
                </a:solidFill>
              </a:uFill>
              <a:latin typeface="Arial"/>
            </a:endParaRPr>
          </a:p>
          <a:p>
            <a:pPr marL="343080" indent="-342360">
              <a:lnSpc>
                <a:spcPct val="100000"/>
              </a:lnSpc>
              <a:buClr>
                <a:srgbClr val="403152"/>
              </a:buClr>
              <a:buFont typeface="Arial"/>
              <a:buChar char="•"/>
            </a:pPr>
            <a:r>
              <a:rPr i="1" lang="en-IN" sz="3200" spc="-1" strike="noStrike">
                <a:solidFill>
                  <a:srgbClr val="403152"/>
                </a:solidFill>
                <a:uFill>
                  <a:solidFill>
                    <a:srgbClr val="ffffff"/>
                  </a:solidFill>
                </a:uFill>
                <a:latin typeface="Calibri"/>
              </a:rPr>
              <a:t>Solution- Carbon Pie (slack like)</a:t>
            </a:r>
            <a:endParaRPr lang="en-IN" sz="1800" spc="-1" strike="noStrike">
              <a:solidFill>
                <a:srgbClr val="000000"/>
              </a:solidFill>
              <a:uFill>
                <a:solidFill>
                  <a:srgbClr val="ffffff"/>
                </a:solidFill>
              </a:uFill>
              <a:latin typeface="Arial"/>
            </a:endParaRPr>
          </a:p>
          <a:p>
            <a:pPr marL="343080" indent="-342360">
              <a:lnSpc>
                <a:spcPct val="100000"/>
              </a:lnSpc>
            </a:pPr>
            <a:r>
              <a:rPr i="1" lang="en-IN" sz="3200" spc="-1" strike="noStrike">
                <a:solidFill>
                  <a:srgbClr val="403152"/>
                </a:solidFill>
                <a:uFill>
                  <a:solidFill>
                    <a:srgbClr val="ffffff"/>
                  </a:solidFill>
                </a:uFill>
                <a:latin typeface="Calibri"/>
              </a:rPr>
              <a:t>  </a:t>
            </a:r>
            <a:r>
              <a:rPr i="1" lang="en-IN" sz="3200" spc="-1" strike="noStrike">
                <a:solidFill>
                  <a:srgbClr val="403152"/>
                </a:solidFill>
                <a:uFill>
                  <a:solidFill>
                    <a:srgbClr val="ffffff"/>
                  </a:solidFill>
                </a:uFill>
                <a:latin typeface="Calibri"/>
              </a:rPr>
              <a:t>1. Group chat concept for each branch divided into channels.</a:t>
            </a:r>
            <a:endParaRPr lang="en-IN" sz="1800" spc="-1" strike="noStrike">
              <a:solidFill>
                <a:srgbClr val="000000"/>
              </a:solidFill>
              <a:uFill>
                <a:solidFill>
                  <a:srgbClr val="ffffff"/>
                </a:solidFill>
              </a:uFill>
              <a:latin typeface="Arial"/>
            </a:endParaRPr>
          </a:p>
          <a:p>
            <a:pPr marL="343080" indent="-342360">
              <a:lnSpc>
                <a:spcPct val="100000"/>
              </a:lnSpc>
            </a:pPr>
            <a:r>
              <a:rPr i="1" lang="en-IN" sz="3200" spc="-1" strike="noStrike">
                <a:solidFill>
                  <a:srgbClr val="403152"/>
                </a:solidFill>
                <a:uFill>
                  <a:solidFill>
                    <a:srgbClr val="ffffff"/>
                  </a:solidFill>
                </a:uFill>
                <a:latin typeface="Calibri"/>
              </a:rPr>
              <a:t>  </a:t>
            </a:r>
            <a:r>
              <a:rPr i="1" lang="en-IN" sz="3200" spc="-1" strike="noStrike">
                <a:solidFill>
                  <a:srgbClr val="403152"/>
                </a:solidFill>
                <a:uFill>
                  <a:solidFill>
                    <a:srgbClr val="ffffff"/>
                  </a:solidFill>
                </a:uFill>
                <a:latin typeface="Calibri"/>
              </a:rPr>
              <a:t>2. Create channel(group) and start chat .</a:t>
            </a:r>
            <a:endParaRPr lang="en-IN" sz="1800" spc="-1" strike="noStrike">
              <a:solidFill>
                <a:srgbClr val="000000"/>
              </a:solidFill>
              <a:uFill>
                <a:solidFill>
                  <a:srgbClr val="ffffff"/>
                </a:solidFill>
              </a:uFill>
              <a:latin typeface="Arial"/>
            </a:endParaRPr>
          </a:p>
          <a:p>
            <a:pPr marL="343080" indent="-342360">
              <a:lnSpc>
                <a:spcPct val="100000"/>
              </a:lnSpc>
            </a:pPr>
            <a:r>
              <a:rPr i="1" lang="en-IN" sz="3200" spc="-1" strike="noStrike">
                <a:solidFill>
                  <a:srgbClr val="403152"/>
                </a:solidFill>
                <a:uFill>
                  <a:solidFill>
                    <a:srgbClr val="ffffff"/>
                  </a:solidFill>
                </a:uFill>
                <a:latin typeface="Calibri"/>
              </a:rPr>
              <a:t>  </a:t>
            </a:r>
            <a:r>
              <a:rPr i="1" lang="en-IN" sz="3200" spc="-1" strike="noStrike">
                <a:solidFill>
                  <a:srgbClr val="403152"/>
                </a:solidFill>
                <a:uFill>
                  <a:solidFill>
                    <a:srgbClr val="ffffff"/>
                  </a:solidFill>
                </a:uFill>
                <a:latin typeface="Calibri"/>
              </a:rPr>
              <a:t>3. Even teachers can join and share files. </a:t>
            </a:r>
            <a:endParaRPr lang="en-IN" sz="1800" spc="-1" strike="noStrike">
              <a:solidFill>
                <a:srgbClr val="000000"/>
              </a:solidFill>
              <a:uFill>
                <a:solidFill>
                  <a:srgbClr val="ffffff"/>
                </a:solidFill>
              </a:uFill>
              <a:latin typeface="Arial"/>
            </a:endParaRPr>
          </a:p>
          <a:p>
            <a:pPr marL="343080" indent="-342360">
              <a:lnSpc>
                <a:spcPct val="100000"/>
              </a:lnSpc>
            </a:pPr>
            <a:r>
              <a:rPr i="1" lang="en-IN" sz="3200" spc="-1" strike="noStrike">
                <a:solidFill>
                  <a:srgbClr val="403152"/>
                </a:solidFill>
                <a:uFill>
                  <a:solidFill>
                    <a:srgbClr val="ffffff"/>
                  </a:solidFill>
                </a:uFill>
                <a:latin typeface="Calibri"/>
              </a:rPr>
              <a:t>  </a:t>
            </a:r>
            <a:r>
              <a:rPr i="1" lang="en-IN" sz="3200" spc="-1" strike="noStrike">
                <a:solidFill>
                  <a:srgbClr val="403152"/>
                </a:solidFill>
                <a:uFill>
                  <a:solidFill>
                    <a:srgbClr val="ffffff"/>
                  </a:solidFill>
                </a:uFill>
                <a:latin typeface="Calibri"/>
              </a:rPr>
              <a:t>4. You can like the post follow.</a:t>
            </a:r>
            <a:endParaRPr lang="en-IN" sz="1800" spc="-1" strike="noStrike">
              <a:solidFill>
                <a:srgbClr val="000000"/>
              </a:solidFill>
              <a:uFill>
                <a:solidFill>
                  <a:srgbClr val="ffffff"/>
                </a:solidFill>
              </a:uFill>
              <a:latin typeface="Arial"/>
            </a:endParaRPr>
          </a:p>
          <a:p>
            <a:pPr marL="343080" indent="-342360">
              <a:lnSpc>
                <a:spcPct val="100000"/>
              </a:lnSpc>
            </a:pPr>
            <a:r>
              <a:rPr i="1" lang="en-IN" sz="3200" spc="-1" strike="noStrike">
                <a:solidFill>
                  <a:srgbClr val="403152"/>
                </a:solidFill>
                <a:uFill>
                  <a:solidFill>
                    <a:srgbClr val="ffffff"/>
                  </a:solidFill>
                </a:uFill>
                <a:latin typeface="Calibri"/>
              </a:rPr>
              <a:t>  </a:t>
            </a:r>
            <a:r>
              <a:rPr i="1" lang="en-IN" sz="3200" spc="-1" strike="noStrike">
                <a:solidFill>
                  <a:srgbClr val="403152"/>
                </a:solidFill>
                <a:uFill>
                  <a:solidFill>
                    <a:srgbClr val="ffffff"/>
                  </a:solidFill>
                </a:uFill>
                <a:latin typeface="Calibri"/>
              </a:rPr>
              <a:t>5. Forward (share) post also available.</a:t>
            </a:r>
            <a:endParaRPr lang="en-IN" sz="1800" spc="-1" strike="noStrike">
              <a:solidFill>
                <a:srgbClr val="000000"/>
              </a:solidFill>
              <a:uFill>
                <a:solidFill>
                  <a:srgbClr val="ffffff"/>
                </a:solidFill>
              </a:uFill>
              <a:latin typeface="Arial"/>
            </a:endParaRPr>
          </a:p>
          <a:p>
            <a:pPr marL="343080" indent="-342360">
              <a:lnSpc>
                <a:spcPct val="100000"/>
              </a:lnSpc>
            </a:pPr>
            <a:r>
              <a:rPr i="1" lang="en-IN" sz="3200" spc="-1" strike="noStrike">
                <a:solidFill>
                  <a:srgbClr val="403152"/>
                </a:solidFill>
                <a:uFill>
                  <a:solidFill>
                    <a:srgbClr val="ffffff"/>
                  </a:solidFill>
                </a:uFill>
                <a:latin typeface="Calibri"/>
              </a:rPr>
              <a:t>  </a:t>
            </a:r>
            <a:r>
              <a:rPr i="1" lang="en-IN" sz="3200" spc="-1" strike="noStrike">
                <a:solidFill>
                  <a:srgbClr val="403152"/>
                </a:solidFill>
                <a:uFill>
                  <a:solidFill>
                    <a:srgbClr val="ffffff"/>
                  </a:solidFill>
                </a:uFill>
                <a:latin typeface="Calibri"/>
              </a:rPr>
              <a:t>6. Notification feature(just like fb).</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p:txBody>
      </p:sp>
      <p:pic>
        <p:nvPicPr>
          <p:cNvPr id="42" name="Picture 3" descr=""/>
          <p:cNvPicPr/>
          <p:nvPr/>
        </p:nvPicPr>
        <p:blipFill>
          <a:blip r:embed="rId1"/>
          <a:stretch/>
        </p:blipFill>
        <p:spPr>
          <a:xfrm rot="19428600">
            <a:off x="5932440" y="4494240"/>
            <a:ext cx="2865600" cy="1432440"/>
          </a:xfrm>
          <a:prstGeom prst="rect">
            <a:avLst/>
          </a:prstGeom>
          <a:ln>
            <a:noFill/>
          </a:ln>
          <a:effectLst>
            <a:outerShdw algn="tl" blurRad="292100" dir="2700000" dist="139700" rotWithShape="0">
              <a:srgbClr val="333333">
                <a:alpha val="65000"/>
              </a:srgbClr>
            </a:outerShdw>
          </a:effectLst>
        </p:spPr>
      </p:pic>
    </p:spTree>
  </p:cSld>
  <p:transition>
    <p:randomBar dir="vert"/>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114169"/>
                </a:solidFill>
                <a:uFill>
                  <a:solidFill>
                    <a:srgbClr val="ffffff"/>
                  </a:solidFill>
                </a:uFill>
                <a:latin typeface="Calibri"/>
              </a:rPr>
              <a:t>Concept Behind Our Idea</a:t>
            </a:r>
            <a:endParaRPr lang="en-IN" sz="1800" spc="-1" strike="noStrike">
              <a:solidFill>
                <a:srgbClr val="000000"/>
              </a:solidFill>
              <a:uFill>
                <a:solidFill>
                  <a:srgbClr val="ffffff"/>
                </a:solidFill>
              </a:uFill>
              <a:latin typeface="Arial"/>
            </a:endParaRPr>
          </a:p>
        </p:txBody>
      </p:sp>
      <p:pic>
        <p:nvPicPr>
          <p:cNvPr id="44" name="Picture 2" descr=""/>
          <p:cNvPicPr/>
          <p:nvPr/>
        </p:nvPicPr>
        <p:blipFill>
          <a:blip r:embed="rId1"/>
          <a:stretch/>
        </p:blipFill>
        <p:spPr>
          <a:xfrm>
            <a:off x="1071360" y="1571760"/>
            <a:ext cx="7221960" cy="1213560"/>
          </a:xfrm>
          <a:prstGeom prst="rect">
            <a:avLst/>
          </a:prstGeom>
          <a:ln w="9360">
            <a:noFill/>
          </a:ln>
        </p:spPr>
      </p:pic>
      <p:pic>
        <p:nvPicPr>
          <p:cNvPr id="45" name="Picture 4" descr=""/>
          <p:cNvPicPr/>
          <p:nvPr/>
        </p:nvPicPr>
        <p:blipFill>
          <a:blip r:embed="rId2"/>
          <a:stretch/>
        </p:blipFill>
        <p:spPr>
          <a:xfrm>
            <a:off x="357120" y="3500280"/>
            <a:ext cx="8355600" cy="2642400"/>
          </a:xfrm>
          <a:prstGeom prst="rect">
            <a:avLst/>
          </a:prstGeom>
          <a:ln w="9360">
            <a:noFill/>
          </a:ln>
        </p:spPr>
      </p:pic>
    </p:spTree>
  </p:cSld>
  <p:transition>
    <p:split dir="in" orient="vert"/>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254061"/>
                </a:solidFill>
                <a:uFill>
                  <a:solidFill>
                    <a:srgbClr val="ffffff"/>
                  </a:solidFill>
                </a:uFill>
                <a:latin typeface="Calibri"/>
              </a:rPr>
              <a:t>THE WAY WE DID IT</a:t>
            </a:r>
            <a:r>
              <a:rPr lang="en-IN" sz="4400" spc="-1" strike="noStrike">
                <a:solidFill>
                  <a:srgbClr val="000000"/>
                </a:solidFill>
                <a:uFill>
                  <a:solidFill>
                    <a:srgbClr val="ffffff"/>
                  </a:solidFill>
                </a:uFill>
                <a:latin typeface="Calibri"/>
              </a:rPr>
              <a:t>	</a:t>
            </a:r>
            <a:endParaRPr lang="en-IN" sz="1800" spc="-1" strike="noStrike">
              <a:solidFill>
                <a:srgbClr val="000000"/>
              </a:solidFill>
              <a:uFill>
                <a:solidFill>
                  <a:srgbClr val="ffffff"/>
                </a:solidFill>
              </a:uFill>
              <a:latin typeface="Arial"/>
            </a:endParaRPr>
          </a:p>
        </p:txBody>
      </p:sp>
      <p:sp>
        <p:nvSpPr>
          <p:cNvPr id="47" name="CustomShape 2"/>
          <p:cNvSpPr/>
          <p:nvPr/>
        </p:nvSpPr>
        <p:spPr>
          <a:xfrm>
            <a:off x="457200" y="1600200"/>
            <a:ext cx="8228880" cy="452520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n-IN" sz="3200" spc="-1" strike="noStrike">
                <a:solidFill>
                  <a:srgbClr val="341414"/>
                </a:solidFill>
                <a:uFill>
                  <a:solidFill>
                    <a:srgbClr val="ffffff"/>
                  </a:solidFill>
                </a:uFill>
                <a:latin typeface="Calibri"/>
              </a:rPr>
              <a:t> </a:t>
            </a:r>
            <a:r>
              <a:rPr lang="en-IN" sz="4000" spc="-1" strike="noStrike">
                <a:solidFill>
                  <a:srgbClr val="663300"/>
                </a:solidFill>
                <a:uFill>
                  <a:solidFill>
                    <a:srgbClr val="ffffff"/>
                  </a:solidFill>
                </a:uFill>
                <a:latin typeface="AR CENA"/>
              </a:rPr>
              <a:t>LANGUAGES USED</a:t>
            </a:r>
            <a:r>
              <a:rPr lang="en-IN" sz="3200" spc="-1" strike="noStrike">
                <a:solidFill>
                  <a:srgbClr val="663300"/>
                </a:solidFill>
                <a:uFill>
                  <a:solidFill>
                    <a:srgbClr val="ffffff"/>
                  </a:solidFill>
                </a:uFill>
                <a:latin typeface="AR CENA"/>
              </a:rPr>
              <a:t>  </a:t>
            </a:r>
            <a:endParaRPr lang="en-IN" sz="1800" spc="-1" strike="noStrike">
              <a:solidFill>
                <a:srgbClr val="000000"/>
              </a:solidFill>
              <a:uFill>
                <a:solidFill>
                  <a:srgbClr val="ffffff"/>
                </a:solidFill>
              </a:uFill>
              <a:latin typeface="Arial"/>
            </a:endParaRPr>
          </a:p>
          <a:p>
            <a:pPr marL="343080" indent="-342360">
              <a:lnSpc>
                <a:spcPct val="100000"/>
              </a:lnSpc>
              <a:buClr>
                <a:srgbClr val="663300"/>
              </a:buClr>
              <a:buFont typeface="Arial"/>
              <a:buChar char="•"/>
            </a:pPr>
            <a:r>
              <a:rPr lang="en-IN" sz="3200" spc="-1" strike="noStrike">
                <a:solidFill>
                  <a:srgbClr val="663300"/>
                </a:solidFill>
                <a:uFill>
                  <a:solidFill>
                    <a:srgbClr val="ffffff"/>
                  </a:solidFill>
                </a:uFill>
                <a:latin typeface="AR CENA"/>
              </a:rPr>
              <a:t>PHP</a:t>
            </a:r>
            <a:endParaRPr lang="en-IN" sz="1800" spc="-1" strike="noStrike">
              <a:solidFill>
                <a:srgbClr val="000000"/>
              </a:solidFill>
              <a:uFill>
                <a:solidFill>
                  <a:srgbClr val="ffffff"/>
                </a:solidFill>
              </a:uFill>
              <a:latin typeface="Arial"/>
            </a:endParaRPr>
          </a:p>
          <a:p>
            <a:pPr marL="343080" indent="-342360">
              <a:lnSpc>
                <a:spcPct val="100000"/>
              </a:lnSpc>
              <a:buClr>
                <a:srgbClr val="663300"/>
              </a:buClr>
              <a:buFont typeface="Arial"/>
              <a:buChar char="•"/>
            </a:pPr>
            <a:r>
              <a:rPr lang="en-IN" sz="3200" spc="-1" strike="noStrike">
                <a:solidFill>
                  <a:srgbClr val="663300"/>
                </a:solidFill>
                <a:uFill>
                  <a:solidFill>
                    <a:srgbClr val="ffffff"/>
                  </a:solidFill>
                </a:uFill>
                <a:latin typeface="AR CENA"/>
              </a:rPr>
              <a:t>JQUERY</a:t>
            </a:r>
            <a:endParaRPr lang="en-IN" sz="1800" spc="-1" strike="noStrike">
              <a:solidFill>
                <a:srgbClr val="000000"/>
              </a:solidFill>
              <a:uFill>
                <a:solidFill>
                  <a:srgbClr val="ffffff"/>
                </a:solidFill>
              </a:uFill>
              <a:latin typeface="Arial"/>
            </a:endParaRPr>
          </a:p>
          <a:p>
            <a:pPr marL="343080" indent="-342360">
              <a:lnSpc>
                <a:spcPct val="100000"/>
              </a:lnSpc>
              <a:buClr>
                <a:srgbClr val="663300"/>
              </a:buClr>
              <a:buFont typeface="Arial"/>
              <a:buChar char="•"/>
            </a:pPr>
            <a:r>
              <a:rPr lang="en-IN" sz="3200" spc="-1" strike="noStrike">
                <a:solidFill>
                  <a:srgbClr val="663300"/>
                </a:solidFill>
                <a:uFill>
                  <a:solidFill>
                    <a:srgbClr val="ffffff"/>
                  </a:solidFill>
                </a:uFill>
                <a:latin typeface="AR CENA"/>
              </a:rPr>
              <a:t>JAVA SCRIPT</a:t>
            </a:r>
            <a:endParaRPr lang="en-IN" sz="1800" spc="-1" strike="noStrike">
              <a:solidFill>
                <a:srgbClr val="000000"/>
              </a:solidFill>
              <a:uFill>
                <a:solidFill>
                  <a:srgbClr val="ffffff"/>
                </a:solidFill>
              </a:uFill>
              <a:latin typeface="Arial"/>
            </a:endParaRPr>
          </a:p>
          <a:p>
            <a:pPr marL="343080" indent="-342360">
              <a:lnSpc>
                <a:spcPct val="100000"/>
              </a:lnSpc>
              <a:buClr>
                <a:srgbClr val="663300"/>
              </a:buClr>
              <a:buFont typeface="Arial"/>
              <a:buChar char="•"/>
            </a:pPr>
            <a:r>
              <a:rPr lang="en-IN" sz="3200" spc="-1" strike="noStrike">
                <a:solidFill>
                  <a:srgbClr val="663300"/>
                </a:solidFill>
                <a:uFill>
                  <a:solidFill>
                    <a:srgbClr val="ffffff"/>
                  </a:solidFill>
                </a:uFill>
                <a:latin typeface="AR CENA"/>
              </a:rPr>
              <a:t>AJAX</a:t>
            </a:r>
            <a:endParaRPr lang="en-IN" sz="1800" spc="-1" strike="noStrike">
              <a:solidFill>
                <a:srgbClr val="000000"/>
              </a:solidFill>
              <a:uFill>
                <a:solidFill>
                  <a:srgbClr val="ffffff"/>
                </a:solidFill>
              </a:uFill>
              <a:latin typeface="Arial"/>
            </a:endParaRPr>
          </a:p>
          <a:p>
            <a:pPr marL="343080" indent="-342360">
              <a:lnSpc>
                <a:spcPct val="100000"/>
              </a:lnSpc>
              <a:buClr>
                <a:srgbClr val="663300"/>
              </a:buClr>
              <a:buFont typeface="Arial"/>
              <a:buChar char="•"/>
            </a:pPr>
            <a:r>
              <a:rPr lang="en-IN" sz="3200" spc="-1" strike="noStrike">
                <a:solidFill>
                  <a:srgbClr val="663300"/>
                </a:solidFill>
                <a:uFill>
                  <a:solidFill>
                    <a:srgbClr val="ffffff"/>
                  </a:solidFill>
                </a:uFill>
                <a:latin typeface="AR CENA"/>
              </a:rPr>
              <a:t>MYSQL (DATA BASE)</a:t>
            </a:r>
            <a:endParaRPr lang="en-IN" sz="1800" spc="-1" strike="noStrike">
              <a:solidFill>
                <a:srgbClr val="000000"/>
              </a:solidFill>
              <a:uFill>
                <a:solidFill>
                  <a:srgbClr val="ffffff"/>
                </a:solidFill>
              </a:uFill>
              <a:latin typeface="Arial"/>
            </a:endParaRPr>
          </a:p>
          <a:p>
            <a:pPr marL="343080" indent="-342360">
              <a:lnSpc>
                <a:spcPct val="100000"/>
              </a:lnSpc>
              <a:buClr>
                <a:srgbClr val="663300"/>
              </a:buClr>
              <a:buFont typeface="Arial"/>
              <a:buChar char="•"/>
            </a:pPr>
            <a:r>
              <a:rPr lang="en-IN" sz="3200" spc="-1" strike="noStrike">
                <a:solidFill>
                  <a:srgbClr val="663300"/>
                </a:solidFill>
                <a:uFill>
                  <a:solidFill>
                    <a:srgbClr val="ffffff"/>
                  </a:solidFill>
                </a:uFill>
                <a:latin typeface="AR CENA"/>
              </a:rPr>
              <a:t>BOOTSTRAP</a:t>
            </a:r>
            <a:endParaRPr lang="en-IN" sz="1800" spc="-1" strike="noStrike">
              <a:solidFill>
                <a:srgbClr val="000000"/>
              </a:solidFill>
              <a:uFill>
                <a:solidFill>
                  <a:srgbClr val="ffffff"/>
                </a:solidFill>
              </a:uFill>
              <a:latin typeface="Arial"/>
            </a:endParaRPr>
          </a:p>
        </p:txBody>
      </p:sp>
      <p:pic>
        <p:nvPicPr>
          <p:cNvPr id="48" name="Picture 3" descr=""/>
          <p:cNvPicPr/>
          <p:nvPr/>
        </p:nvPicPr>
        <p:blipFill>
          <a:blip r:embed="rId1"/>
          <a:stretch/>
        </p:blipFill>
        <p:spPr>
          <a:xfrm>
            <a:off x="4214880" y="5330160"/>
            <a:ext cx="1804320" cy="1170000"/>
          </a:xfrm>
          <a:prstGeom prst="rect">
            <a:avLst/>
          </a:prstGeom>
          <a:ln>
            <a:noFill/>
          </a:ln>
        </p:spPr>
      </p:pic>
      <p:pic>
        <p:nvPicPr>
          <p:cNvPr id="49" name="Picture 4" descr=""/>
          <p:cNvPicPr/>
          <p:nvPr/>
        </p:nvPicPr>
        <p:blipFill>
          <a:blip r:embed="rId2"/>
          <a:stretch/>
        </p:blipFill>
        <p:spPr>
          <a:xfrm>
            <a:off x="5143680" y="3504240"/>
            <a:ext cx="1423440" cy="1138680"/>
          </a:xfrm>
          <a:prstGeom prst="rect">
            <a:avLst/>
          </a:prstGeom>
          <a:ln>
            <a:noFill/>
          </a:ln>
        </p:spPr>
      </p:pic>
      <p:pic>
        <p:nvPicPr>
          <p:cNvPr id="50" name="Picture 5" descr=""/>
          <p:cNvPicPr/>
          <p:nvPr/>
        </p:nvPicPr>
        <p:blipFill>
          <a:blip r:embed="rId3"/>
          <a:stretch/>
        </p:blipFill>
        <p:spPr>
          <a:xfrm>
            <a:off x="7286760" y="3067920"/>
            <a:ext cx="1571040" cy="1288800"/>
          </a:xfrm>
          <a:prstGeom prst="rect">
            <a:avLst/>
          </a:prstGeom>
          <a:ln>
            <a:noFill/>
          </a:ln>
        </p:spPr>
      </p:pic>
      <p:pic>
        <p:nvPicPr>
          <p:cNvPr id="51" name="Picture 6" descr=""/>
          <p:cNvPicPr/>
          <p:nvPr/>
        </p:nvPicPr>
        <p:blipFill>
          <a:blip r:embed="rId4"/>
          <a:stretch/>
        </p:blipFill>
        <p:spPr>
          <a:xfrm>
            <a:off x="4286160" y="1643040"/>
            <a:ext cx="1285200" cy="1370880"/>
          </a:xfrm>
          <a:prstGeom prst="rect">
            <a:avLst/>
          </a:prstGeom>
          <a:ln>
            <a:noFill/>
          </a:ln>
        </p:spPr>
      </p:pic>
      <p:pic>
        <p:nvPicPr>
          <p:cNvPr id="52" name="Picture 7" descr=""/>
          <p:cNvPicPr/>
          <p:nvPr/>
        </p:nvPicPr>
        <p:blipFill>
          <a:blip r:embed="rId5"/>
          <a:stretch/>
        </p:blipFill>
        <p:spPr>
          <a:xfrm>
            <a:off x="6715080" y="1357200"/>
            <a:ext cx="1928160" cy="1083600"/>
          </a:xfrm>
          <a:prstGeom prst="rect">
            <a:avLst/>
          </a:prstGeom>
          <a:ln>
            <a:noFill/>
          </a:ln>
        </p:spPr>
      </p:pic>
      <p:pic>
        <p:nvPicPr>
          <p:cNvPr id="53" name="Picture 8" descr=""/>
          <p:cNvPicPr/>
          <p:nvPr/>
        </p:nvPicPr>
        <p:blipFill>
          <a:blip r:embed="rId6"/>
          <a:stretch/>
        </p:blipFill>
        <p:spPr>
          <a:xfrm>
            <a:off x="6858000" y="5214960"/>
            <a:ext cx="1785240" cy="923040"/>
          </a:xfrm>
          <a:prstGeom prst="rect">
            <a:avLst/>
          </a:prstGeom>
          <a:ln>
            <a:noFill/>
          </a:ln>
        </p:spPr>
      </p:pic>
    </p:spTree>
  </p:cSld>
  <p:transition>
    <p:pull dir="ru"/>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CustomShape 1"/>
          <p:cNvSpPr/>
          <p:nvPr/>
        </p:nvSpPr>
        <p:spPr>
          <a:xfrm>
            <a:off x="500040" y="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6600" spc="-1" strike="noStrike">
                <a:solidFill>
                  <a:srgbClr val="4f6228"/>
                </a:solidFill>
                <a:uFill>
                  <a:solidFill>
                    <a:srgbClr val="ffffff"/>
                  </a:solidFill>
                </a:uFill>
                <a:latin typeface="Calibri"/>
              </a:rPr>
              <a:t>FEATURES</a:t>
            </a:r>
            <a:endParaRPr lang="en-IN" sz="1800" spc="-1" strike="noStrike">
              <a:solidFill>
                <a:srgbClr val="000000"/>
              </a:solidFill>
              <a:uFill>
                <a:solidFill>
                  <a:srgbClr val="ffffff"/>
                </a:solidFill>
              </a:uFill>
              <a:latin typeface="Arial"/>
            </a:endParaRPr>
          </a:p>
        </p:txBody>
      </p:sp>
      <p:sp>
        <p:nvSpPr>
          <p:cNvPr id="55" name="CustomShape 2"/>
          <p:cNvSpPr/>
          <p:nvPr/>
        </p:nvSpPr>
        <p:spPr>
          <a:xfrm>
            <a:off x="428760" y="1571760"/>
            <a:ext cx="8286120" cy="4571280"/>
          </a:xfrm>
          <a:prstGeom prst="rect">
            <a:avLst/>
          </a:prstGeom>
          <a:noFill/>
          <a:ln>
            <a:noFill/>
          </a:ln>
        </p:spPr>
        <p:style>
          <a:lnRef idx="0"/>
          <a:fillRef idx="0"/>
          <a:effectRef idx="0"/>
          <a:fontRef idx="minor"/>
        </p:style>
        <p:txBody>
          <a:bodyPr lIns="90000" rIns="90000" tIns="45000" bIns="45000"/>
          <a:p>
            <a:pPr marL="343080" indent="-342360">
              <a:lnSpc>
                <a:spcPct val="100000"/>
              </a:lnSpc>
            </a:pPr>
            <a:r>
              <a:rPr lang="en-IN" sz="3200" spc="-1" strike="noStrike">
                <a:solidFill>
                  <a:srgbClr val="000000"/>
                </a:solidFill>
                <a:uFill>
                  <a:solidFill>
                    <a:srgbClr val="ffffff"/>
                  </a:solidFill>
                </a:uFill>
                <a:latin typeface="Calibri"/>
              </a:rPr>
              <a:t>                          </a:t>
            </a:r>
            <a:endParaRPr lang="en-IN" sz="1800" spc="-1" strike="noStrike">
              <a:solidFill>
                <a:srgbClr val="000000"/>
              </a:solidFill>
              <a:uFill>
                <a:solidFill>
                  <a:srgbClr val="ffffff"/>
                </a:solidFill>
              </a:uFill>
              <a:latin typeface="Arial"/>
            </a:endParaRPr>
          </a:p>
          <a:p>
            <a:pPr marL="343080" indent="-342360">
              <a:lnSpc>
                <a:spcPct val="100000"/>
              </a:lnSpc>
            </a:pPr>
            <a:r>
              <a:rPr b="1" lang="en-IN" sz="3200" spc="-1" strike="noStrike">
                <a:solidFill>
                  <a:srgbClr val="000000"/>
                </a:solidFill>
                <a:uFill>
                  <a:solidFill>
                    <a:srgbClr val="ffffff"/>
                  </a:solidFill>
                </a:uFill>
                <a:latin typeface="Blackadder ITC"/>
              </a:rPr>
              <a:t>                      </a:t>
            </a:r>
            <a:r>
              <a:rPr b="1" lang="en-IN" sz="3200" spc="-1" strike="noStrike">
                <a:solidFill>
                  <a:srgbClr val="000000"/>
                </a:solidFill>
                <a:uFill>
                  <a:solidFill>
                    <a:srgbClr val="ffffff"/>
                  </a:solidFill>
                </a:uFill>
                <a:latin typeface="Accord Heavy SF"/>
              </a:rPr>
              <a:t>   </a:t>
            </a:r>
            <a:endParaRPr lang="en-IN" sz="1800" spc="-1" strike="noStrike">
              <a:solidFill>
                <a:srgbClr val="000000"/>
              </a:solidFill>
              <a:uFill>
                <a:solidFill>
                  <a:srgbClr val="ffffff"/>
                </a:solidFill>
              </a:uFill>
              <a:latin typeface="Arial"/>
            </a:endParaRPr>
          </a:p>
          <a:p>
            <a:pPr marL="343080" indent="-342360">
              <a:lnSpc>
                <a:spcPct val="100000"/>
              </a:lnSpc>
            </a:pPr>
            <a:r>
              <a:rPr b="1" lang="en-IN" sz="3200" spc="-1" strike="noStrike">
                <a:solidFill>
                  <a:srgbClr val="000000"/>
                </a:solidFill>
                <a:uFill>
                  <a:solidFill>
                    <a:srgbClr val="ffffff"/>
                  </a:solidFill>
                </a:uFill>
                <a:latin typeface="Accord Heavy SF"/>
              </a:rPr>
              <a:t>                </a:t>
            </a:r>
            <a:r>
              <a:rPr b="1" lang="en-IN" sz="4000" spc="-1" strike="noStrike">
                <a:solidFill>
                  <a:srgbClr val="4a452a"/>
                </a:solidFill>
                <a:uFill>
                  <a:solidFill>
                    <a:srgbClr val="ffffff"/>
                  </a:solidFill>
                </a:uFill>
                <a:latin typeface="Accord Heavy SF"/>
              </a:rPr>
              <a:t>Category System                                   </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1" i="1" lang="en-IN" sz="3200" spc="-1" strike="noStrike">
                <a:solidFill>
                  <a:srgbClr val="000000"/>
                </a:solidFill>
                <a:uFill>
                  <a:solidFill>
                    <a:srgbClr val="ffffff"/>
                  </a:solidFill>
                </a:uFill>
                <a:latin typeface="Calibri"/>
              </a:rPr>
              <a:t>Categories divided into many private and </a:t>
            </a:r>
            <a:endParaRPr lang="en-IN" sz="1800" spc="-1" strike="noStrike">
              <a:solidFill>
                <a:srgbClr val="000000"/>
              </a:solidFill>
              <a:uFill>
                <a:solidFill>
                  <a:srgbClr val="ffffff"/>
                </a:solidFill>
              </a:uFill>
              <a:latin typeface="Arial"/>
            </a:endParaRPr>
          </a:p>
          <a:p>
            <a:pPr marL="343080" indent="-342360">
              <a:lnSpc>
                <a:spcPct val="100000"/>
              </a:lnSpc>
            </a:pPr>
            <a:r>
              <a:rPr b="1" i="1" lang="en-IN" sz="3200" spc="-1" strike="noStrike">
                <a:solidFill>
                  <a:srgbClr val="000000"/>
                </a:solidFill>
                <a:uFill>
                  <a:solidFill>
                    <a:srgbClr val="ffffff"/>
                  </a:solidFill>
                </a:uFill>
                <a:latin typeface="Calibri"/>
              </a:rPr>
              <a:t>      </a:t>
            </a:r>
            <a:r>
              <a:rPr b="1" i="1" lang="en-IN" sz="3200" spc="-1" strike="noStrike">
                <a:solidFill>
                  <a:srgbClr val="000000"/>
                </a:solidFill>
                <a:uFill>
                  <a:solidFill>
                    <a:srgbClr val="ffffff"/>
                  </a:solidFill>
                </a:uFill>
                <a:latin typeface="Calibri"/>
              </a:rPr>
              <a:t>public channels (groups)</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buClr>
                <a:srgbClr val="000000"/>
              </a:buClr>
              <a:buFont typeface="Arial"/>
              <a:buChar char="•"/>
            </a:pPr>
            <a:r>
              <a:rPr b="1" i="1" lang="en-IN" sz="3200" spc="-1" strike="noStrike">
                <a:solidFill>
                  <a:srgbClr val="000000"/>
                </a:solidFill>
                <a:uFill>
                  <a:solidFill>
                    <a:srgbClr val="ffffff"/>
                  </a:solidFill>
                </a:uFill>
                <a:latin typeface="Calibri"/>
              </a:rPr>
              <a:t>Trending groups (channels) </a:t>
            </a: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a:p>
            <a:pPr marL="343080" indent="-342360">
              <a:lnSpc>
                <a:spcPct val="100000"/>
              </a:lnSpc>
            </a:pPr>
            <a:endParaRPr lang="en-IN" sz="1800" spc="-1" strike="noStrike">
              <a:solidFill>
                <a:srgbClr val="000000"/>
              </a:solidFill>
              <a:uFill>
                <a:solidFill>
                  <a:srgbClr val="ffffff"/>
                </a:solidFill>
              </a:uFill>
              <a:latin typeface="Arial"/>
            </a:endParaRPr>
          </a:p>
        </p:txBody>
      </p:sp>
      <p:pic>
        <p:nvPicPr>
          <p:cNvPr id="56" name="Picture 4" descr=""/>
          <p:cNvPicPr/>
          <p:nvPr/>
        </p:nvPicPr>
        <p:blipFill>
          <a:blip r:embed="rId1"/>
          <a:stretch/>
        </p:blipFill>
        <p:spPr>
          <a:xfrm>
            <a:off x="928800" y="1214280"/>
            <a:ext cx="7309800" cy="1285200"/>
          </a:xfrm>
          <a:prstGeom prst="rect">
            <a:avLst/>
          </a:prstGeom>
          <a:ln>
            <a:noFill/>
          </a:ln>
          <a:effectLst>
            <a:outerShdw algn="ctr" blurRad="149987" dir="8460000" dist="250190">
              <a:srgbClr val="000000">
                <a:alpha val="28000"/>
              </a:srgbClr>
            </a:outerShdw>
          </a:effectLst>
          <a:scene3d>
            <a:camera prst="orthographicFront">
              <a:rot lat="0" lon="0" rev="0"/>
            </a:camera>
            <a:lightRig dir="t" rig="contrasting">
              <a:rot lat="0" lon="0" rev="1500000"/>
            </a:lightRig>
          </a:scene3d>
          <a:sp3d prstMaterial="metal">
            <a:bevelT w="88900" h="88900"/>
          </a:sp3d>
        </p:spPr>
      </p:pic>
      <p:pic>
        <p:nvPicPr>
          <p:cNvPr id="57" name="Picture 6" descr=""/>
          <p:cNvPicPr/>
          <p:nvPr/>
        </p:nvPicPr>
        <p:blipFill>
          <a:blip r:embed="rId2"/>
          <a:stretch/>
        </p:blipFill>
        <p:spPr>
          <a:xfrm>
            <a:off x="4929120" y="4500720"/>
            <a:ext cx="4799880" cy="1928160"/>
          </a:xfrm>
          <a:prstGeom prst="rect">
            <a:avLst/>
          </a:prstGeom>
          <a:ln>
            <a:noFill/>
          </a:ln>
        </p:spPr>
      </p:pic>
    </p:spTree>
  </p:cSld>
  <p:transition>
    <p:pull dir="u"/>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58" name="Content Placeholder 3" descr=""/>
          <p:cNvPicPr/>
          <p:nvPr/>
        </p:nvPicPr>
        <p:blipFill>
          <a:blip r:embed="rId1"/>
          <a:stretch/>
        </p:blipFill>
        <p:spPr>
          <a:xfrm>
            <a:off x="321120" y="285840"/>
            <a:ext cx="8536320" cy="6214320"/>
          </a:xfrm>
          <a:prstGeom prst="rect">
            <a:avLst/>
          </a:prstGeom>
          <a:ln>
            <a:noFill/>
          </a:ln>
          <a:effectLst>
            <a:outerShdw algn="tl" blurRad="292100" dir="2700000" dist="139700" rotWithShape="0">
              <a:srgbClr val="333333">
                <a:alpha val="65000"/>
              </a:srgbClr>
            </a:outerShdw>
          </a:effectLst>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4400" spc="-1" strike="noStrike">
                <a:solidFill>
                  <a:srgbClr val="31859c"/>
                </a:solidFill>
                <a:uFill>
                  <a:solidFill>
                    <a:srgbClr val="ffffff"/>
                  </a:solidFill>
                </a:uFill>
                <a:latin typeface="Calibri"/>
              </a:rPr>
              <a:t>INSIDE CATEGORIES</a:t>
            </a:r>
            <a:endParaRPr lang="en-IN" sz="1800" spc="-1" strike="noStrike">
              <a:solidFill>
                <a:srgbClr val="000000"/>
              </a:solidFill>
              <a:uFill>
                <a:solidFill>
                  <a:srgbClr val="ffffff"/>
                </a:solidFill>
              </a:uFill>
              <a:latin typeface="Arial"/>
            </a:endParaRPr>
          </a:p>
        </p:txBody>
      </p:sp>
      <p:pic>
        <p:nvPicPr>
          <p:cNvPr id="60" name="Content Placeholder 3" descr=""/>
          <p:cNvPicPr/>
          <p:nvPr/>
        </p:nvPicPr>
        <p:blipFill>
          <a:blip r:embed="rId1"/>
          <a:stretch/>
        </p:blipFill>
        <p:spPr>
          <a:xfrm>
            <a:off x="322920" y="1357200"/>
            <a:ext cx="8534880" cy="5142960"/>
          </a:xfrm>
          <a:prstGeom prst="rect">
            <a:avLst/>
          </a:prstGeom>
          <a:ln>
            <a:noFill/>
          </a:ln>
          <a:effectLst>
            <a:outerShdw algn="tl" blurRad="292100" dir="2700000" dist="139700" rotWithShape="0">
              <a:srgbClr val="333333">
                <a:alpha val="65000"/>
              </a:srgbClr>
            </a:outerShdw>
          </a:effectLst>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 name="CustomShape 1"/>
          <p:cNvSpPr/>
          <p:nvPr/>
        </p:nvSpPr>
        <p:spPr>
          <a:xfrm>
            <a:off x="457200" y="274680"/>
            <a:ext cx="8228880" cy="1142280"/>
          </a:xfrm>
          <a:prstGeom prst="rect">
            <a:avLst/>
          </a:prstGeom>
          <a:noFill/>
          <a:ln>
            <a:noFill/>
          </a:ln>
        </p:spPr>
        <p:style>
          <a:lnRef idx="0"/>
          <a:fillRef idx="0"/>
          <a:effectRef idx="0"/>
          <a:fontRef idx="minor"/>
        </p:style>
        <p:txBody>
          <a:bodyPr lIns="90000" rIns="90000" tIns="45000" bIns="45000" anchor="ctr"/>
          <a:p>
            <a:pPr algn="ctr">
              <a:lnSpc>
                <a:spcPct val="100000"/>
              </a:lnSpc>
            </a:pPr>
            <a:r>
              <a:rPr b="1" i="1" lang="en-IN" sz="5400" spc="-1" strike="noStrike">
                <a:solidFill>
                  <a:srgbClr val="1f497d"/>
                </a:solidFill>
                <a:uFill>
                  <a:solidFill>
                    <a:srgbClr val="ffffff"/>
                  </a:solidFill>
                </a:uFill>
                <a:latin typeface="Calibri"/>
              </a:rPr>
              <a:t>GROUP CHAT</a:t>
            </a:r>
            <a:endParaRPr lang="en-IN" sz="1800" spc="-1" strike="noStrike">
              <a:solidFill>
                <a:srgbClr val="000000"/>
              </a:solidFill>
              <a:uFill>
                <a:solidFill>
                  <a:srgbClr val="ffffff"/>
                </a:solidFill>
              </a:uFill>
              <a:latin typeface="Arial"/>
            </a:endParaRPr>
          </a:p>
        </p:txBody>
      </p:sp>
      <p:pic>
        <p:nvPicPr>
          <p:cNvPr id="62" name="Content Placeholder 3" descr=""/>
          <p:cNvPicPr/>
          <p:nvPr/>
        </p:nvPicPr>
        <p:blipFill>
          <a:blip r:embed="rId1"/>
          <a:stretch/>
        </p:blipFill>
        <p:spPr>
          <a:xfrm>
            <a:off x="285840" y="1788840"/>
            <a:ext cx="8495640" cy="4282920"/>
          </a:xfrm>
          <a:prstGeom prst="rect">
            <a:avLst/>
          </a:prstGeom>
          <a:ln>
            <a:noFill/>
          </a:ln>
          <a:effectLst>
            <a:outerShdw algn="tl" blurRad="292100" dir="2700000" dist="139700" rotWithShape="0">
              <a:srgbClr val="333333">
                <a:alpha val="65000"/>
              </a:srgbClr>
            </a:outerShdw>
          </a:effectLst>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671</TotalTime>
  <Application>LibreOffice/5.0.6.2$Linux_X86_64 LibreOffice_project/00m0$Build-2</Application>
  <Paragraphs>66</Paragraphs>
  <Company>Hewlett-Packard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2016-08-06T11:31:01Z</dcterms:created>
  <dc:creator>surya</dc:creator>
  <dc:language>en-IN</dc:language>
  <dcterms:modified xsi:type="dcterms:W3CDTF">2016-08-25T20:16:40Z</dcterms:modified>
  <cp:revision>80</cp:revision>
  <dc:title>GROUP NAME - CSAAP</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24</vt:i4>
  </property>
</Properties>
</file>